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63" r:id="rId4"/>
    <p:sldId id="259" r:id="rId5"/>
    <p:sldId id="315" r:id="rId6"/>
    <p:sldId id="265" r:id="rId7"/>
    <p:sldId id="313" r:id="rId8"/>
    <p:sldId id="266" r:id="rId9"/>
    <p:sldId id="316" r:id="rId10"/>
    <p:sldId id="317" r:id="rId11"/>
    <p:sldId id="267" r:id="rId12"/>
    <p:sldId id="318" r:id="rId13"/>
    <p:sldId id="319" r:id="rId14"/>
    <p:sldId id="292" r:id="rId15"/>
    <p:sldId id="268" r:id="rId16"/>
    <p:sldId id="269" r:id="rId17"/>
    <p:sldId id="306" r:id="rId18"/>
    <p:sldId id="270" r:id="rId19"/>
    <p:sldId id="311" r:id="rId20"/>
    <p:sldId id="272" r:id="rId21"/>
    <p:sldId id="307" r:id="rId22"/>
    <p:sldId id="321" r:id="rId23"/>
    <p:sldId id="320" r:id="rId24"/>
    <p:sldId id="310" r:id="rId25"/>
    <p:sldId id="273" r:id="rId26"/>
    <p:sldId id="277" r:id="rId27"/>
    <p:sldId id="274" r:id="rId28"/>
    <p:sldId id="275" r:id="rId29"/>
    <p:sldId id="296" r:id="rId30"/>
    <p:sldId id="299" r:id="rId31"/>
    <p:sldId id="297" r:id="rId32"/>
    <p:sldId id="295" r:id="rId33"/>
    <p:sldId id="294" r:id="rId34"/>
    <p:sldId id="276" r:id="rId35"/>
    <p:sldId id="298" r:id="rId36"/>
    <p:sldId id="323" r:id="rId37"/>
    <p:sldId id="325" r:id="rId38"/>
    <p:sldId id="326" r:id="rId39"/>
    <p:sldId id="278" r:id="rId40"/>
    <p:sldId id="288" r:id="rId41"/>
    <p:sldId id="289" r:id="rId42"/>
    <p:sldId id="290" r:id="rId43"/>
    <p:sldId id="291" r:id="rId44"/>
    <p:sldId id="327" r:id="rId45"/>
    <p:sldId id="300" r:id="rId46"/>
    <p:sldId id="305" r:id="rId47"/>
    <p:sldId id="301" r:id="rId48"/>
    <p:sldId id="279" r:id="rId49"/>
    <p:sldId id="280" r:id="rId50"/>
    <p:sldId id="328" r:id="rId51"/>
    <p:sldId id="286" r:id="rId52"/>
    <p:sldId id="314" r:id="rId5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7" autoAdjust="0"/>
    <p:restoredTop sz="79975" autoAdjust="0"/>
  </p:normalViewPr>
  <p:slideViewPr>
    <p:cSldViewPr>
      <p:cViewPr varScale="1">
        <p:scale>
          <a:sx n="56" d="100"/>
          <a:sy n="56" d="100"/>
        </p:scale>
        <p:origin x="-18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ll\Desktop\&#26032;&#24314;&#25991;&#20214;&#22841;\&#31185;&#23398;&#22823;&#20250;\&#25968;&#25454;&#27719;&#2463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Sheet1!$G$2:$N$2</c:f>
              <c:numCache>
                <c:formatCode>G/通用格式</c:formatCode>
                <c:ptCount val="8"/>
                <c:pt idx="0">
                  <c:v>9</c:v>
                </c:pt>
                <c:pt idx="1">
                  <c:v>21</c:v>
                </c:pt>
                <c:pt idx="2">
                  <c:v>154</c:v>
                </c:pt>
                <c:pt idx="3">
                  <c:v>323</c:v>
                </c:pt>
                <c:pt idx="4">
                  <c:v>361</c:v>
                </c:pt>
                <c:pt idx="5">
                  <c:v>315</c:v>
                </c:pt>
                <c:pt idx="6">
                  <c:v>486</c:v>
                </c:pt>
                <c:pt idx="7">
                  <c:v>426</c:v>
                </c:pt>
              </c:numCache>
            </c:numRef>
          </c:val>
          <c:smooth val="0"/>
        </c:ser>
        <c:ser>
          <c:idx val="1"/>
          <c:order val="1"/>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Sheet1!$G$3:$N$3</c:f>
              <c:numCache>
                <c:formatCode>G/通用格式</c:formatCode>
                <c:ptCount val="8"/>
                <c:pt idx="0">
                  <c:v>12</c:v>
                </c:pt>
                <c:pt idx="1">
                  <c:v>24</c:v>
                </c:pt>
                <c:pt idx="2">
                  <c:v>140</c:v>
                </c:pt>
                <c:pt idx="3">
                  <c:v>570</c:v>
                </c:pt>
                <c:pt idx="4">
                  <c:v>175</c:v>
                </c:pt>
                <c:pt idx="5">
                  <c:v>368</c:v>
                </c:pt>
                <c:pt idx="6">
                  <c:v>770</c:v>
                </c:pt>
                <c:pt idx="7">
                  <c:v>426</c:v>
                </c:pt>
              </c:numCache>
            </c:numRef>
          </c:val>
          <c:smooth val="0"/>
        </c:ser>
        <c:ser>
          <c:idx val="2"/>
          <c:order val="2"/>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Sheet1!$G$4:$N$4</c:f>
              <c:numCache>
                <c:formatCode>G/通用格式</c:formatCode>
                <c:ptCount val="8"/>
                <c:pt idx="0">
                  <c:v>2</c:v>
                </c:pt>
                <c:pt idx="1">
                  <c:v>14</c:v>
                </c:pt>
                <c:pt idx="2">
                  <c:v>123</c:v>
                </c:pt>
                <c:pt idx="3">
                  <c:v>300</c:v>
                </c:pt>
                <c:pt idx="4">
                  <c:v>95</c:v>
                </c:pt>
                <c:pt idx="5">
                  <c:v>617</c:v>
                </c:pt>
                <c:pt idx="6">
                  <c:v>443</c:v>
                </c:pt>
                <c:pt idx="7">
                  <c:v>743</c:v>
                </c:pt>
              </c:numCache>
            </c:numRef>
          </c:val>
          <c:smooth val="0"/>
        </c:ser>
        <c:ser>
          <c:idx val="3"/>
          <c:order val="3"/>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Sheet1!$G$5:$N$5</c:f>
              <c:numCache>
                <c:formatCode>G/通用格式</c:formatCode>
                <c:ptCount val="8"/>
                <c:pt idx="0">
                  <c:v>7</c:v>
                </c:pt>
                <c:pt idx="1">
                  <c:v>28</c:v>
                </c:pt>
                <c:pt idx="2">
                  <c:v>159</c:v>
                </c:pt>
                <c:pt idx="3">
                  <c:v>126</c:v>
                </c:pt>
                <c:pt idx="4">
                  <c:v>281</c:v>
                </c:pt>
                <c:pt idx="5">
                  <c:v>319</c:v>
                </c:pt>
                <c:pt idx="6">
                  <c:v>482</c:v>
                </c:pt>
                <c:pt idx="7">
                  <c:v>549</c:v>
                </c:pt>
              </c:numCache>
            </c:numRef>
          </c:val>
          <c:smooth val="0"/>
        </c:ser>
        <c:ser>
          <c:idx val="4"/>
          <c:order val="4"/>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Sheet1!$G$6:$N$6</c:f>
              <c:numCache>
                <c:formatCode>G/通用格式</c:formatCode>
                <c:ptCount val="8"/>
                <c:pt idx="0">
                  <c:v>7</c:v>
                </c:pt>
                <c:pt idx="1">
                  <c:v>22</c:v>
                </c:pt>
                <c:pt idx="2">
                  <c:v>147</c:v>
                </c:pt>
                <c:pt idx="3">
                  <c:v>265</c:v>
                </c:pt>
                <c:pt idx="4">
                  <c:v>188</c:v>
                </c:pt>
                <c:pt idx="5">
                  <c:v>461</c:v>
                </c:pt>
                <c:pt idx="6">
                  <c:v>1020</c:v>
                </c:pt>
                <c:pt idx="7">
                  <c:v>762</c:v>
                </c:pt>
              </c:numCache>
            </c:numRef>
          </c:val>
          <c:smooth val="0"/>
        </c:ser>
        <c:ser>
          <c:idx val="5"/>
          <c:order val="5"/>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Sheet1!$G$7:$N$7</c:f>
              <c:numCache>
                <c:formatCode>G/通用格式</c:formatCode>
                <c:ptCount val="8"/>
                <c:pt idx="0">
                  <c:v>16</c:v>
                </c:pt>
                <c:pt idx="1">
                  <c:v>37</c:v>
                </c:pt>
                <c:pt idx="2">
                  <c:v>189</c:v>
                </c:pt>
                <c:pt idx="3">
                  <c:v>322</c:v>
                </c:pt>
                <c:pt idx="4">
                  <c:v>317</c:v>
                </c:pt>
                <c:pt idx="5">
                  <c:v>428</c:v>
                </c:pt>
                <c:pt idx="6">
                  <c:v>928</c:v>
                </c:pt>
                <c:pt idx="7">
                  <c:v>784</c:v>
                </c:pt>
              </c:numCache>
            </c:numRef>
          </c:val>
          <c:smooth val="0"/>
        </c:ser>
        <c:ser>
          <c:idx val="6"/>
          <c:order val="6"/>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Sheet1!$G$8:$N$8</c:f>
              <c:numCache>
                <c:formatCode>G/通用格式</c:formatCode>
                <c:ptCount val="8"/>
                <c:pt idx="0">
                  <c:v>16</c:v>
                </c:pt>
                <c:pt idx="1">
                  <c:v>46</c:v>
                </c:pt>
                <c:pt idx="2">
                  <c:v>111</c:v>
                </c:pt>
                <c:pt idx="3">
                  <c:v>279</c:v>
                </c:pt>
                <c:pt idx="4">
                  <c:v>163</c:v>
                </c:pt>
                <c:pt idx="5">
                  <c:v>111</c:v>
                </c:pt>
                <c:pt idx="6">
                  <c:v>60</c:v>
                </c:pt>
                <c:pt idx="7">
                  <c:v>37</c:v>
                </c:pt>
              </c:numCache>
            </c:numRef>
          </c:val>
          <c:smooth val="0"/>
        </c:ser>
        <c:ser>
          <c:idx val="7"/>
          <c:order val="7"/>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Sheet1!$G$9:$N$9</c:f>
              <c:numCache>
                <c:formatCode>G/通用格式</c:formatCode>
                <c:ptCount val="8"/>
                <c:pt idx="0">
                  <c:v>11</c:v>
                </c:pt>
                <c:pt idx="1">
                  <c:v>37</c:v>
                </c:pt>
                <c:pt idx="2">
                  <c:v>186</c:v>
                </c:pt>
                <c:pt idx="3">
                  <c:v>422</c:v>
                </c:pt>
                <c:pt idx="4">
                  <c:v>151</c:v>
                </c:pt>
                <c:pt idx="5">
                  <c:v>503</c:v>
                </c:pt>
                <c:pt idx="6">
                  <c:v>785</c:v>
                </c:pt>
                <c:pt idx="7">
                  <c:v>285</c:v>
                </c:pt>
              </c:numCache>
            </c:numRef>
          </c:val>
          <c:smooth val="0"/>
        </c:ser>
        <c:ser>
          <c:idx val="8"/>
          <c:order val="8"/>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Sheet1!$G$10:$N$10</c:f>
              <c:numCache>
                <c:formatCode>G/通用格式</c:formatCode>
                <c:ptCount val="8"/>
                <c:pt idx="0">
                  <c:v>7</c:v>
                </c:pt>
                <c:pt idx="1">
                  <c:v>39</c:v>
                </c:pt>
                <c:pt idx="2">
                  <c:v>114</c:v>
                </c:pt>
                <c:pt idx="3">
                  <c:v>281</c:v>
                </c:pt>
                <c:pt idx="4">
                  <c:v>319</c:v>
                </c:pt>
                <c:pt idx="5">
                  <c:v>357</c:v>
                </c:pt>
                <c:pt idx="6">
                  <c:v>1415</c:v>
                </c:pt>
                <c:pt idx="7">
                  <c:v>1409</c:v>
                </c:pt>
              </c:numCache>
            </c:numRef>
          </c:val>
          <c:smooth val="0"/>
        </c:ser>
        <c:ser>
          <c:idx val="9"/>
          <c:order val="9"/>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Sheet1!$G$11:$N$11</c:f>
              <c:numCache>
                <c:formatCode>G/通用格式</c:formatCode>
                <c:ptCount val="8"/>
                <c:pt idx="0">
                  <c:v>14</c:v>
                </c:pt>
                <c:pt idx="1">
                  <c:v>23</c:v>
                </c:pt>
                <c:pt idx="2">
                  <c:v>125</c:v>
                </c:pt>
                <c:pt idx="3">
                  <c:v>213</c:v>
                </c:pt>
                <c:pt idx="4">
                  <c:v>226</c:v>
                </c:pt>
                <c:pt idx="5">
                  <c:v>1343</c:v>
                </c:pt>
                <c:pt idx="6">
                  <c:v>1319</c:v>
                </c:pt>
                <c:pt idx="7">
                  <c:v>255</c:v>
                </c:pt>
              </c:numCache>
            </c:numRef>
          </c:val>
          <c:smooth val="0"/>
        </c:ser>
        <c:ser>
          <c:idx val="10"/>
          <c:order val="10"/>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Sheet1!$G$12:$N$12</c:f>
              <c:numCache>
                <c:formatCode>G/通用格式</c:formatCode>
                <c:ptCount val="8"/>
                <c:pt idx="0">
                  <c:v>4</c:v>
                </c:pt>
                <c:pt idx="1">
                  <c:v>15</c:v>
                </c:pt>
                <c:pt idx="2">
                  <c:v>154</c:v>
                </c:pt>
                <c:pt idx="3">
                  <c:v>638</c:v>
                </c:pt>
                <c:pt idx="4">
                  <c:v>351</c:v>
                </c:pt>
                <c:pt idx="5">
                  <c:v>2121</c:v>
                </c:pt>
                <c:pt idx="6">
                  <c:v>5623</c:v>
                </c:pt>
                <c:pt idx="7">
                  <c:v>7040</c:v>
                </c:pt>
              </c:numCache>
            </c:numRef>
          </c:val>
          <c:smooth val="0"/>
        </c:ser>
        <c:ser>
          <c:idx val="11"/>
          <c:order val="11"/>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Sheet1!$G$13:$N$13</c:f>
              <c:numCache>
                <c:formatCode>G/通用格式</c:formatCode>
                <c:ptCount val="8"/>
                <c:pt idx="0">
                  <c:v>15</c:v>
                </c:pt>
                <c:pt idx="1">
                  <c:v>59</c:v>
                </c:pt>
                <c:pt idx="2">
                  <c:v>178</c:v>
                </c:pt>
                <c:pt idx="3">
                  <c:v>549</c:v>
                </c:pt>
                <c:pt idx="4">
                  <c:v>377</c:v>
                </c:pt>
                <c:pt idx="5">
                  <c:v>683</c:v>
                </c:pt>
                <c:pt idx="6">
                  <c:v>2747</c:v>
                </c:pt>
                <c:pt idx="7">
                  <c:v>1113</c:v>
                </c:pt>
              </c:numCache>
            </c:numRef>
          </c:val>
          <c:smooth val="0"/>
        </c:ser>
        <c:ser>
          <c:idx val="12"/>
          <c:order val="12"/>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Sheet1!$G$14:$N$14</c:f>
              <c:numCache>
                <c:formatCode>G/通用格式</c:formatCode>
                <c:ptCount val="8"/>
                <c:pt idx="0">
                  <c:v>9</c:v>
                </c:pt>
                <c:pt idx="1">
                  <c:v>20</c:v>
                </c:pt>
                <c:pt idx="2">
                  <c:v>160</c:v>
                </c:pt>
                <c:pt idx="3">
                  <c:v>117</c:v>
                </c:pt>
                <c:pt idx="4">
                  <c:v>309</c:v>
                </c:pt>
                <c:pt idx="5">
                  <c:v>60</c:v>
                </c:pt>
                <c:pt idx="6">
                  <c:v>82</c:v>
                </c:pt>
                <c:pt idx="7">
                  <c:v>456</c:v>
                </c:pt>
              </c:numCache>
            </c:numRef>
          </c:val>
          <c:smooth val="0"/>
        </c:ser>
        <c:ser>
          <c:idx val="13"/>
          <c:order val="13"/>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Sheet1!$G$15:$N$15</c:f>
              <c:numCache>
                <c:formatCode>G/通用格式</c:formatCode>
                <c:ptCount val="8"/>
                <c:pt idx="0">
                  <c:v>4</c:v>
                </c:pt>
                <c:pt idx="1">
                  <c:v>12</c:v>
                </c:pt>
                <c:pt idx="2">
                  <c:v>133</c:v>
                </c:pt>
                <c:pt idx="3">
                  <c:v>793</c:v>
                </c:pt>
                <c:pt idx="4">
                  <c:v>245</c:v>
                </c:pt>
                <c:pt idx="5">
                  <c:v>74</c:v>
                </c:pt>
                <c:pt idx="6">
                  <c:v>100</c:v>
                </c:pt>
                <c:pt idx="7">
                  <c:v>612</c:v>
                </c:pt>
              </c:numCache>
            </c:numRef>
          </c:val>
          <c:smooth val="0"/>
        </c:ser>
        <c:ser>
          <c:idx val="14"/>
          <c:order val="14"/>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Sheet1!$G$16:$N$16</c:f>
              <c:numCache>
                <c:formatCode>G/通用格式</c:formatCode>
                <c:ptCount val="8"/>
                <c:pt idx="0">
                  <c:v>6</c:v>
                </c:pt>
                <c:pt idx="1">
                  <c:v>53</c:v>
                </c:pt>
                <c:pt idx="2">
                  <c:v>199</c:v>
                </c:pt>
                <c:pt idx="3">
                  <c:v>523</c:v>
                </c:pt>
                <c:pt idx="4">
                  <c:v>414</c:v>
                </c:pt>
                <c:pt idx="5">
                  <c:v>544</c:v>
                </c:pt>
                <c:pt idx="6">
                  <c:v>622</c:v>
                </c:pt>
                <c:pt idx="7">
                  <c:v>371</c:v>
                </c:pt>
              </c:numCache>
            </c:numRef>
          </c:val>
          <c:smooth val="0"/>
        </c:ser>
        <c:ser>
          <c:idx val="15"/>
          <c:order val="15"/>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Sheet1!$G$17:$N$17</c:f>
              <c:numCache>
                <c:formatCode>G/通用格式</c:formatCode>
                <c:ptCount val="8"/>
                <c:pt idx="0">
                  <c:v>11</c:v>
                </c:pt>
                <c:pt idx="1">
                  <c:v>47</c:v>
                </c:pt>
                <c:pt idx="2">
                  <c:v>184</c:v>
                </c:pt>
                <c:pt idx="3">
                  <c:v>305</c:v>
                </c:pt>
                <c:pt idx="4">
                  <c:v>343</c:v>
                </c:pt>
                <c:pt idx="5">
                  <c:v>743</c:v>
                </c:pt>
                <c:pt idx="6">
                  <c:v>1535</c:v>
                </c:pt>
                <c:pt idx="7">
                  <c:v>1298</c:v>
                </c:pt>
              </c:numCache>
            </c:numRef>
          </c:val>
          <c:smooth val="0"/>
        </c:ser>
        <c:ser>
          <c:idx val="16"/>
          <c:order val="16"/>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Sheet1!$G$18:$N$18</c:f>
              <c:numCache>
                <c:formatCode>G/通用格式</c:formatCode>
                <c:ptCount val="8"/>
                <c:pt idx="0">
                  <c:v>5</c:v>
                </c:pt>
                <c:pt idx="1">
                  <c:v>18</c:v>
                </c:pt>
                <c:pt idx="2">
                  <c:v>166</c:v>
                </c:pt>
                <c:pt idx="3">
                  <c:v>432</c:v>
                </c:pt>
                <c:pt idx="4">
                  <c:v>349</c:v>
                </c:pt>
                <c:pt idx="5">
                  <c:v>315</c:v>
                </c:pt>
                <c:pt idx="6">
                  <c:v>580</c:v>
                </c:pt>
                <c:pt idx="7">
                  <c:v>652</c:v>
                </c:pt>
              </c:numCache>
            </c:numRef>
          </c:val>
          <c:smooth val="0"/>
        </c:ser>
        <c:ser>
          <c:idx val="17"/>
          <c:order val="17"/>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Sheet1!$G$19:$N$19</c:f>
              <c:numCache>
                <c:formatCode>G/通用格式</c:formatCode>
                <c:ptCount val="8"/>
                <c:pt idx="0">
                  <c:v>5</c:v>
                </c:pt>
                <c:pt idx="1">
                  <c:v>27</c:v>
                </c:pt>
                <c:pt idx="2">
                  <c:v>146</c:v>
                </c:pt>
                <c:pt idx="3">
                  <c:v>619</c:v>
                </c:pt>
                <c:pt idx="4">
                  <c:v>316</c:v>
                </c:pt>
                <c:pt idx="5">
                  <c:v>442</c:v>
                </c:pt>
                <c:pt idx="6">
                  <c:v>502</c:v>
                </c:pt>
                <c:pt idx="7">
                  <c:v>1065</c:v>
                </c:pt>
              </c:numCache>
            </c:numRef>
          </c:val>
          <c:smooth val="0"/>
        </c:ser>
        <c:ser>
          <c:idx val="18"/>
          <c:order val="18"/>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Sheet1!$G$20:$N$20</c:f>
              <c:numCache>
                <c:formatCode>G/通用格式</c:formatCode>
                <c:ptCount val="8"/>
                <c:pt idx="0">
                  <c:v>2</c:v>
                </c:pt>
                <c:pt idx="1">
                  <c:v>18</c:v>
                </c:pt>
                <c:pt idx="2">
                  <c:v>154</c:v>
                </c:pt>
                <c:pt idx="3">
                  <c:v>577</c:v>
                </c:pt>
                <c:pt idx="4">
                  <c:v>463</c:v>
                </c:pt>
                <c:pt idx="5">
                  <c:v>696</c:v>
                </c:pt>
                <c:pt idx="6">
                  <c:v>536</c:v>
                </c:pt>
                <c:pt idx="7">
                  <c:v>530</c:v>
                </c:pt>
              </c:numCache>
            </c:numRef>
          </c:val>
          <c:smooth val="0"/>
        </c:ser>
        <c:ser>
          <c:idx val="19"/>
          <c:order val="19"/>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Sheet1!$G$21:$N$21</c:f>
              <c:numCache>
                <c:formatCode>G/通用格式</c:formatCode>
                <c:ptCount val="8"/>
                <c:pt idx="0">
                  <c:v>6</c:v>
                </c:pt>
                <c:pt idx="1">
                  <c:v>14</c:v>
                </c:pt>
                <c:pt idx="2">
                  <c:v>134</c:v>
                </c:pt>
                <c:pt idx="3">
                  <c:v>595</c:v>
                </c:pt>
                <c:pt idx="4">
                  <c:v>402</c:v>
                </c:pt>
                <c:pt idx="5">
                  <c:v>410</c:v>
                </c:pt>
                <c:pt idx="6">
                  <c:v>485</c:v>
                </c:pt>
                <c:pt idx="7">
                  <c:v>1065</c:v>
                </c:pt>
              </c:numCache>
            </c:numRef>
          </c:val>
          <c:smooth val="0"/>
        </c:ser>
        <c:ser>
          <c:idx val="20"/>
          <c:order val="20"/>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Sheet1!$G$22:$N$22</c:f>
              <c:numCache>
                <c:formatCode>G/通用格式</c:formatCode>
                <c:ptCount val="8"/>
                <c:pt idx="0">
                  <c:v>8</c:v>
                </c:pt>
                <c:pt idx="1">
                  <c:v>19</c:v>
                </c:pt>
                <c:pt idx="2">
                  <c:v>101</c:v>
                </c:pt>
                <c:pt idx="3">
                  <c:v>198</c:v>
                </c:pt>
                <c:pt idx="4">
                  <c:v>393</c:v>
                </c:pt>
                <c:pt idx="5">
                  <c:v>272</c:v>
                </c:pt>
                <c:pt idx="6">
                  <c:v>912</c:v>
                </c:pt>
                <c:pt idx="7">
                  <c:v>341</c:v>
                </c:pt>
              </c:numCache>
            </c:numRef>
          </c:val>
          <c:smooth val="0"/>
        </c:ser>
        <c:ser>
          <c:idx val="21"/>
          <c:order val="21"/>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Sheet1!$G$23:$N$23</c:f>
              <c:numCache>
                <c:formatCode>G/通用格式</c:formatCode>
                <c:ptCount val="8"/>
                <c:pt idx="0">
                  <c:v>7</c:v>
                </c:pt>
                <c:pt idx="1">
                  <c:v>21</c:v>
                </c:pt>
                <c:pt idx="2">
                  <c:v>149</c:v>
                </c:pt>
                <c:pt idx="3">
                  <c:v>530</c:v>
                </c:pt>
                <c:pt idx="4">
                  <c:v>537</c:v>
                </c:pt>
                <c:pt idx="5">
                  <c:v>662</c:v>
                </c:pt>
                <c:pt idx="6">
                  <c:v>592</c:v>
                </c:pt>
                <c:pt idx="7">
                  <c:v>165</c:v>
                </c:pt>
              </c:numCache>
            </c:numRef>
          </c:val>
          <c:smooth val="0"/>
        </c:ser>
        <c:ser>
          <c:idx val="22"/>
          <c:order val="22"/>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Sheet1!$G$24:$N$24</c:f>
              <c:numCache>
                <c:formatCode>G/通用格式</c:formatCode>
                <c:ptCount val="8"/>
                <c:pt idx="0">
                  <c:v>4</c:v>
                </c:pt>
                <c:pt idx="1">
                  <c:v>45</c:v>
                </c:pt>
                <c:pt idx="2">
                  <c:v>171</c:v>
                </c:pt>
                <c:pt idx="3">
                  <c:v>371</c:v>
                </c:pt>
                <c:pt idx="4">
                  <c:v>619</c:v>
                </c:pt>
                <c:pt idx="5">
                  <c:v>783</c:v>
                </c:pt>
                <c:pt idx="6">
                  <c:v>969</c:v>
                </c:pt>
                <c:pt idx="7">
                  <c:v>1178</c:v>
                </c:pt>
              </c:numCache>
            </c:numRef>
          </c:val>
          <c:smooth val="0"/>
        </c:ser>
        <c:ser>
          <c:idx val="23"/>
          <c:order val="23"/>
          <c:cat>
            <c:strRef>
              <c:f>Sheet1!$G$1:$N$1</c:f>
              <c:strCache>
                <c:ptCount val="8"/>
                <c:pt idx="0">
                  <c:v>Day 1</c:v>
                </c:pt>
                <c:pt idx="1">
                  <c:v>Day 2</c:v>
                </c:pt>
                <c:pt idx="2">
                  <c:v>Day 3</c:v>
                </c:pt>
                <c:pt idx="3">
                  <c:v>Day 4</c:v>
                </c:pt>
                <c:pt idx="4">
                  <c:v>Day 5</c:v>
                </c:pt>
                <c:pt idx="5">
                  <c:v>Day 6</c:v>
                </c:pt>
                <c:pt idx="6">
                  <c:v>Day 7</c:v>
                </c:pt>
                <c:pt idx="7">
                  <c:v>Day 8</c:v>
                </c:pt>
              </c:strCache>
            </c:strRef>
          </c:cat>
          <c:val>
            <c:numRef>
              <c:f>Sheet1!$G$25:$N$25</c:f>
              <c:numCache>
                <c:formatCode>G/通用格式</c:formatCode>
                <c:ptCount val="8"/>
                <c:pt idx="0">
                  <c:v>7</c:v>
                </c:pt>
                <c:pt idx="1">
                  <c:v>26</c:v>
                </c:pt>
                <c:pt idx="2">
                  <c:v>137</c:v>
                </c:pt>
                <c:pt idx="3">
                  <c:v>451</c:v>
                </c:pt>
                <c:pt idx="4">
                  <c:v>808</c:v>
                </c:pt>
                <c:pt idx="5">
                  <c:v>572</c:v>
                </c:pt>
                <c:pt idx="6">
                  <c:v>1943</c:v>
                </c:pt>
                <c:pt idx="7">
                  <c:v>1394</c:v>
                </c:pt>
              </c:numCache>
            </c:numRef>
          </c:val>
          <c:smooth val="0"/>
        </c:ser>
        <c:dLbls>
          <c:showLegendKey val="0"/>
          <c:showVal val="0"/>
          <c:showCatName val="0"/>
          <c:showSerName val="0"/>
          <c:showPercent val="0"/>
          <c:showBubbleSize val="0"/>
        </c:dLbls>
        <c:marker val="1"/>
        <c:smooth val="0"/>
        <c:axId val="83604224"/>
        <c:axId val="83605760"/>
      </c:lineChart>
      <c:catAx>
        <c:axId val="83604224"/>
        <c:scaling>
          <c:orientation val="minMax"/>
        </c:scaling>
        <c:delete val="0"/>
        <c:axPos val="b"/>
        <c:majorTickMark val="out"/>
        <c:minorTickMark val="none"/>
        <c:tickLblPos val="nextTo"/>
        <c:crossAx val="83605760"/>
        <c:crosses val="autoZero"/>
        <c:auto val="1"/>
        <c:lblAlgn val="ctr"/>
        <c:lblOffset val="100"/>
        <c:noMultiLvlLbl val="0"/>
      </c:catAx>
      <c:valAx>
        <c:axId val="83605760"/>
        <c:scaling>
          <c:orientation val="minMax"/>
        </c:scaling>
        <c:delete val="0"/>
        <c:axPos val="l"/>
        <c:majorGridlines/>
        <c:numFmt formatCode="G/通用格式" sourceLinked="1"/>
        <c:majorTickMark val="out"/>
        <c:minorTickMark val="none"/>
        <c:tickLblPos val="nextTo"/>
        <c:crossAx val="83604224"/>
        <c:crosses val="autoZero"/>
        <c:crossBetween val="between"/>
      </c:valAx>
    </c:plotArea>
    <c:legend>
      <c:legendPos val="r"/>
      <c:layout/>
      <c:overlay val="0"/>
    </c:legend>
    <c:plotVisOnly val="1"/>
    <c:dispBlanksAs val="gap"/>
    <c:showDLblsOverMax val="0"/>
  </c:chart>
  <c:externalData r:id="rId1">
    <c:autoUpdate val="0"/>
  </c:externalData>
</c:chartSpace>
</file>

<file path=ppt/diagrams/_rels/data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6DAF5-813E-4FCC-B088-6122A2848E47}"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zh-CN" altLang="en-US"/>
        </a:p>
      </dgm:t>
    </dgm:pt>
    <dgm:pt modelId="{ABA0B1E7-EFAE-40AF-8BAF-53A8739EB15B}">
      <dgm:prSet phldrT="[文本]"/>
      <dgm:spPr/>
      <dgm:t>
        <a:bodyPr/>
        <a:lstStyle/>
        <a:p>
          <a:r>
            <a:rPr lang="en-US" dirty="0" smtClean="0"/>
            <a:t>temperature</a:t>
          </a:r>
          <a:endParaRPr lang="zh-CN" altLang="en-US" dirty="0"/>
        </a:p>
      </dgm:t>
    </dgm:pt>
    <dgm:pt modelId="{8A2EEB37-D585-4416-BD7B-A280257966B0}" type="parTrans" cxnId="{EB987A25-DEBD-4591-91D0-FE215F0A3282}">
      <dgm:prSet/>
      <dgm:spPr/>
      <dgm:t>
        <a:bodyPr/>
        <a:lstStyle/>
        <a:p>
          <a:endParaRPr lang="zh-CN" altLang="en-US"/>
        </a:p>
      </dgm:t>
    </dgm:pt>
    <dgm:pt modelId="{B9FF0279-D21B-40BF-9C1A-C0FF4CC1494E}" type="sibTrans" cxnId="{EB987A25-DEBD-4591-91D0-FE215F0A3282}">
      <dgm:prSet/>
      <dgm:spPr/>
      <dgm:t>
        <a:bodyPr/>
        <a:lstStyle/>
        <a:p>
          <a:endParaRPr lang="zh-CN" altLang="en-US"/>
        </a:p>
      </dgm:t>
    </dgm:pt>
    <dgm:pt modelId="{E760856C-A6F8-4EAD-BCC4-F9A3F4D61551}">
      <dgm:prSet phldrT="[文本]"/>
      <dgm:spPr/>
      <dgm:t>
        <a:bodyPr/>
        <a:lstStyle/>
        <a:p>
          <a:r>
            <a:rPr lang="en-US" dirty="0" smtClean="0"/>
            <a:t>indoor temperature</a:t>
          </a:r>
          <a:endParaRPr lang="zh-CN" altLang="en-US" dirty="0"/>
        </a:p>
      </dgm:t>
    </dgm:pt>
    <dgm:pt modelId="{F7658EC0-6CD8-4B58-9F07-147ACAAD65A5}" type="parTrans" cxnId="{92B176B3-2C21-4816-997B-DB3D8CA1ED9B}">
      <dgm:prSet/>
      <dgm:spPr/>
      <dgm:t>
        <a:bodyPr/>
        <a:lstStyle/>
        <a:p>
          <a:endParaRPr lang="zh-CN" altLang="en-US"/>
        </a:p>
      </dgm:t>
    </dgm:pt>
    <dgm:pt modelId="{584FC21F-7107-4D11-A442-61DB78B0124C}" type="sibTrans" cxnId="{92B176B3-2C21-4816-997B-DB3D8CA1ED9B}">
      <dgm:prSet/>
      <dgm:spPr/>
      <dgm:t>
        <a:bodyPr/>
        <a:lstStyle/>
        <a:p>
          <a:endParaRPr lang="zh-CN" altLang="en-US"/>
        </a:p>
      </dgm:t>
    </dgm:pt>
    <dgm:pt modelId="{E64DBF38-A6D4-4286-95A0-845F8D396C25}">
      <dgm:prSet phldrT="[文本]"/>
      <dgm:spPr/>
      <dgm:t>
        <a:bodyPr/>
        <a:lstStyle/>
        <a:p>
          <a:r>
            <a:rPr lang="en-US" dirty="0" err="1" smtClean="0"/>
            <a:t>illuminance</a:t>
          </a:r>
          <a:endParaRPr lang="zh-CN" altLang="en-US" dirty="0"/>
        </a:p>
      </dgm:t>
    </dgm:pt>
    <dgm:pt modelId="{F71FD926-D85F-4D30-80BC-DB7057D60A2B}" type="parTrans" cxnId="{0521ACA7-2EEE-4F99-BC6F-3745AECCC418}">
      <dgm:prSet/>
      <dgm:spPr/>
      <dgm:t>
        <a:bodyPr/>
        <a:lstStyle/>
        <a:p>
          <a:endParaRPr lang="zh-CN" altLang="en-US"/>
        </a:p>
      </dgm:t>
    </dgm:pt>
    <dgm:pt modelId="{A4EFEB46-1381-494C-A894-A815095C5520}" type="sibTrans" cxnId="{0521ACA7-2EEE-4F99-BC6F-3745AECCC418}">
      <dgm:prSet/>
      <dgm:spPr/>
      <dgm:t>
        <a:bodyPr/>
        <a:lstStyle/>
        <a:p>
          <a:endParaRPr lang="zh-CN" altLang="en-US"/>
        </a:p>
      </dgm:t>
    </dgm:pt>
    <dgm:pt modelId="{13380B70-E7D4-431B-9CF2-E2D9BBB61597}">
      <dgm:prSet phldrT="[文本]"/>
      <dgm:spPr/>
      <dgm:t>
        <a:bodyPr/>
        <a:lstStyle/>
        <a:p>
          <a:r>
            <a:rPr lang="en-US" dirty="0" smtClean="0"/>
            <a:t>sunny day</a:t>
          </a:r>
          <a:endParaRPr lang="zh-CN" altLang="en-US" dirty="0"/>
        </a:p>
      </dgm:t>
    </dgm:pt>
    <dgm:pt modelId="{A4F01659-EAB1-45C7-B6AB-8AE5B2FEA4E5}" type="parTrans" cxnId="{16F393A2-67A8-4695-A368-7D3A61D8F5BC}">
      <dgm:prSet/>
      <dgm:spPr/>
      <dgm:t>
        <a:bodyPr/>
        <a:lstStyle/>
        <a:p>
          <a:endParaRPr lang="zh-CN" altLang="en-US"/>
        </a:p>
      </dgm:t>
    </dgm:pt>
    <dgm:pt modelId="{70BC43F4-18C8-4598-95CF-9FC4414225DD}" type="sibTrans" cxnId="{16F393A2-67A8-4695-A368-7D3A61D8F5BC}">
      <dgm:prSet/>
      <dgm:spPr/>
      <dgm:t>
        <a:bodyPr/>
        <a:lstStyle/>
        <a:p>
          <a:endParaRPr lang="zh-CN" altLang="en-US"/>
        </a:p>
      </dgm:t>
    </dgm:pt>
    <dgm:pt modelId="{54CBEE06-EF64-4CEC-9652-BAA1CE49B3F3}">
      <dgm:prSet phldrT="[文本]"/>
      <dgm:spPr/>
      <dgm:t>
        <a:bodyPr/>
        <a:lstStyle/>
        <a:p>
          <a:r>
            <a:rPr lang="en-US" dirty="0" smtClean="0"/>
            <a:t>flow rate</a:t>
          </a:r>
          <a:endParaRPr lang="zh-CN" altLang="en-US" dirty="0"/>
        </a:p>
      </dgm:t>
    </dgm:pt>
    <dgm:pt modelId="{D5579036-56F7-4D34-A078-76FCDC8B29CD}" type="parTrans" cxnId="{03A8E1F0-7F96-4B3B-A6EF-46B326D3CD11}">
      <dgm:prSet/>
      <dgm:spPr/>
      <dgm:t>
        <a:bodyPr/>
        <a:lstStyle/>
        <a:p>
          <a:endParaRPr lang="zh-CN" altLang="en-US"/>
        </a:p>
      </dgm:t>
    </dgm:pt>
    <dgm:pt modelId="{72F98265-9352-446C-AF57-BECF7E4918FB}" type="sibTrans" cxnId="{03A8E1F0-7F96-4B3B-A6EF-46B326D3CD11}">
      <dgm:prSet/>
      <dgm:spPr/>
      <dgm:t>
        <a:bodyPr/>
        <a:lstStyle/>
        <a:p>
          <a:endParaRPr lang="zh-CN" altLang="en-US"/>
        </a:p>
      </dgm:t>
    </dgm:pt>
    <dgm:pt modelId="{116B917D-BCA7-42B2-B86F-8C5BFDD930BE}">
      <dgm:prSet phldrT="[文本]"/>
      <dgm:spPr/>
      <dgm:t>
        <a:bodyPr/>
        <a:lstStyle/>
        <a:p>
          <a:r>
            <a:rPr lang="en-US" dirty="0" smtClean="0"/>
            <a:t>comparatively strong air flow rate</a:t>
          </a:r>
          <a:endParaRPr lang="zh-CN" altLang="en-US" dirty="0"/>
        </a:p>
      </dgm:t>
    </dgm:pt>
    <dgm:pt modelId="{206C4AF8-6458-4408-8A78-69DE23E5A502}" type="parTrans" cxnId="{08F5BC3C-7A31-4B9F-9D81-0D9EED04FEFE}">
      <dgm:prSet/>
      <dgm:spPr/>
      <dgm:t>
        <a:bodyPr/>
        <a:lstStyle/>
        <a:p>
          <a:endParaRPr lang="zh-CN" altLang="en-US"/>
        </a:p>
      </dgm:t>
    </dgm:pt>
    <dgm:pt modelId="{F59D2D2F-44A3-4FE5-935A-5AA0243A7007}" type="sibTrans" cxnId="{08F5BC3C-7A31-4B9F-9D81-0D9EED04FEFE}">
      <dgm:prSet/>
      <dgm:spPr/>
      <dgm:t>
        <a:bodyPr/>
        <a:lstStyle/>
        <a:p>
          <a:endParaRPr lang="zh-CN" altLang="en-US"/>
        </a:p>
      </dgm:t>
    </dgm:pt>
    <dgm:pt modelId="{5246D8F8-DE80-441A-B361-69E3C42461BC}" type="pres">
      <dgm:prSet presAssocID="{2416DAF5-813E-4FCC-B088-6122A2848E47}" presName="Name0" presStyleCnt="0">
        <dgm:presLayoutVars>
          <dgm:dir/>
          <dgm:animLvl val="lvl"/>
          <dgm:resizeHandles val="exact"/>
        </dgm:presLayoutVars>
      </dgm:prSet>
      <dgm:spPr/>
      <dgm:t>
        <a:bodyPr/>
        <a:lstStyle/>
        <a:p>
          <a:endParaRPr lang="zh-CN" altLang="en-US"/>
        </a:p>
      </dgm:t>
    </dgm:pt>
    <dgm:pt modelId="{B3213280-DC28-46E4-A7FA-71B000AA94EC}" type="pres">
      <dgm:prSet presAssocID="{ABA0B1E7-EFAE-40AF-8BAF-53A8739EB15B}" presName="linNode" presStyleCnt="0"/>
      <dgm:spPr/>
    </dgm:pt>
    <dgm:pt modelId="{9460252C-2C2E-424D-A797-937AB6A1319E}" type="pres">
      <dgm:prSet presAssocID="{ABA0B1E7-EFAE-40AF-8BAF-53A8739EB15B}" presName="parentText" presStyleLbl="node1" presStyleIdx="0" presStyleCnt="3">
        <dgm:presLayoutVars>
          <dgm:chMax val="1"/>
          <dgm:bulletEnabled val="1"/>
        </dgm:presLayoutVars>
      </dgm:prSet>
      <dgm:spPr/>
      <dgm:t>
        <a:bodyPr/>
        <a:lstStyle/>
        <a:p>
          <a:endParaRPr lang="zh-CN" altLang="en-US"/>
        </a:p>
      </dgm:t>
    </dgm:pt>
    <dgm:pt modelId="{E5722963-18A3-4ED4-AF58-958AAEC6C27D}" type="pres">
      <dgm:prSet presAssocID="{ABA0B1E7-EFAE-40AF-8BAF-53A8739EB15B}" presName="descendantText" presStyleLbl="alignAccFollowNode1" presStyleIdx="0" presStyleCnt="3">
        <dgm:presLayoutVars>
          <dgm:bulletEnabled val="1"/>
        </dgm:presLayoutVars>
      </dgm:prSet>
      <dgm:spPr/>
      <dgm:t>
        <a:bodyPr/>
        <a:lstStyle/>
        <a:p>
          <a:endParaRPr lang="zh-CN" altLang="en-US"/>
        </a:p>
      </dgm:t>
    </dgm:pt>
    <dgm:pt modelId="{EAAB13B0-4DB3-405C-B9AF-BF944241CE76}" type="pres">
      <dgm:prSet presAssocID="{B9FF0279-D21B-40BF-9C1A-C0FF4CC1494E}" presName="sp" presStyleCnt="0"/>
      <dgm:spPr/>
    </dgm:pt>
    <dgm:pt modelId="{56B29308-0558-42C1-97B3-CF9F388F1299}" type="pres">
      <dgm:prSet presAssocID="{E64DBF38-A6D4-4286-95A0-845F8D396C25}" presName="linNode" presStyleCnt="0"/>
      <dgm:spPr/>
    </dgm:pt>
    <dgm:pt modelId="{F2C4AE77-6264-40F3-B123-669A619D3409}" type="pres">
      <dgm:prSet presAssocID="{E64DBF38-A6D4-4286-95A0-845F8D396C25}" presName="parentText" presStyleLbl="node1" presStyleIdx="1" presStyleCnt="3">
        <dgm:presLayoutVars>
          <dgm:chMax val="1"/>
          <dgm:bulletEnabled val="1"/>
        </dgm:presLayoutVars>
      </dgm:prSet>
      <dgm:spPr/>
      <dgm:t>
        <a:bodyPr/>
        <a:lstStyle/>
        <a:p>
          <a:endParaRPr lang="zh-CN" altLang="en-US"/>
        </a:p>
      </dgm:t>
    </dgm:pt>
    <dgm:pt modelId="{FA6A9698-4D13-49A7-AE61-881806BD685C}" type="pres">
      <dgm:prSet presAssocID="{E64DBF38-A6D4-4286-95A0-845F8D396C25}" presName="descendantText" presStyleLbl="alignAccFollowNode1" presStyleIdx="1" presStyleCnt="3">
        <dgm:presLayoutVars>
          <dgm:bulletEnabled val="1"/>
        </dgm:presLayoutVars>
      </dgm:prSet>
      <dgm:spPr/>
      <dgm:t>
        <a:bodyPr/>
        <a:lstStyle/>
        <a:p>
          <a:endParaRPr lang="zh-CN" altLang="en-US"/>
        </a:p>
      </dgm:t>
    </dgm:pt>
    <dgm:pt modelId="{22535900-E4C0-48AD-A7D4-01A6A33124A2}" type="pres">
      <dgm:prSet presAssocID="{A4EFEB46-1381-494C-A894-A815095C5520}" presName="sp" presStyleCnt="0"/>
      <dgm:spPr/>
    </dgm:pt>
    <dgm:pt modelId="{16DC3DDA-7285-4E09-BA59-8E1DFE36A775}" type="pres">
      <dgm:prSet presAssocID="{54CBEE06-EF64-4CEC-9652-BAA1CE49B3F3}" presName="linNode" presStyleCnt="0"/>
      <dgm:spPr/>
    </dgm:pt>
    <dgm:pt modelId="{B2C7D032-58C3-4B1A-BE9F-8075FA003C2F}" type="pres">
      <dgm:prSet presAssocID="{54CBEE06-EF64-4CEC-9652-BAA1CE49B3F3}" presName="parentText" presStyleLbl="node1" presStyleIdx="2" presStyleCnt="3">
        <dgm:presLayoutVars>
          <dgm:chMax val="1"/>
          <dgm:bulletEnabled val="1"/>
        </dgm:presLayoutVars>
      </dgm:prSet>
      <dgm:spPr/>
      <dgm:t>
        <a:bodyPr/>
        <a:lstStyle/>
        <a:p>
          <a:endParaRPr lang="zh-CN" altLang="en-US"/>
        </a:p>
      </dgm:t>
    </dgm:pt>
    <dgm:pt modelId="{2EEE6FE4-A77B-407B-B77C-C336FE52BE0B}" type="pres">
      <dgm:prSet presAssocID="{54CBEE06-EF64-4CEC-9652-BAA1CE49B3F3}" presName="descendantText" presStyleLbl="alignAccFollowNode1" presStyleIdx="2" presStyleCnt="3">
        <dgm:presLayoutVars>
          <dgm:bulletEnabled val="1"/>
        </dgm:presLayoutVars>
      </dgm:prSet>
      <dgm:spPr/>
      <dgm:t>
        <a:bodyPr/>
        <a:lstStyle/>
        <a:p>
          <a:endParaRPr lang="zh-CN" altLang="en-US"/>
        </a:p>
      </dgm:t>
    </dgm:pt>
  </dgm:ptLst>
  <dgm:cxnLst>
    <dgm:cxn modelId="{E2A4DA28-7276-44BB-877F-571F5EA40B99}" type="presOf" srcId="{E760856C-A6F8-4EAD-BCC4-F9A3F4D61551}" destId="{E5722963-18A3-4ED4-AF58-958AAEC6C27D}" srcOrd="0" destOrd="0" presId="urn:microsoft.com/office/officeart/2005/8/layout/vList5"/>
    <dgm:cxn modelId="{0521ACA7-2EEE-4F99-BC6F-3745AECCC418}" srcId="{2416DAF5-813E-4FCC-B088-6122A2848E47}" destId="{E64DBF38-A6D4-4286-95A0-845F8D396C25}" srcOrd="1" destOrd="0" parTransId="{F71FD926-D85F-4D30-80BC-DB7057D60A2B}" sibTransId="{A4EFEB46-1381-494C-A894-A815095C5520}"/>
    <dgm:cxn modelId="{03A8E1F0-7F96-4B3B-A6EF-46B326D3CD11}" srcId="{2416DAF5-813E-4FCC-B088-6122A2848E47}" destId="{54CBEE06-EF64-4CEC-9652-BAA1CE49B3F3}" srcOrd="2" destOrd="0" parTransId="{D5579036-56F7-4D34-A078-76FCDC8B29CD}" sibTransId="{72F98265-9352-446C-AF57-BECF7E4918FB}"/>
    <dgm:cxn modelId="{28B1DDEC-F007-4328-9C99-544613C8AA68}" type="presOf" srcId="{ABA0B1E7-EFAE-40AF-8BAF-53A8739EB15B}" destId="{9460252C-2C2E-424D-A797-937AB6A1319E}" srcOrd="0" destOrd="0" presId="urn:microsoft.com/office/officeart/2005/8/layout/vList5"/>
    <dgm:cxn modelId="{16F393A2-67A8-4695-A368-7D3A61D8F5BC}" srcId="{E64DBF38-A6D4-4286-95A0-845F8D396C25}" destId="{13380B70-E7D4-431B-9CF2-E2D9BBB61597}" srcOrd="0" destOrd="0" parTransId="{A4F01659-EAB1-45C7-B6AB-8AE5B2FEA4E5}" sibTransId="{70BC43F4-18C8-4598-95CF-9FC4414225DD}"/>
    <dgm:cxn modelId="{A4E42BFE-E723-4B46-832E-8D104C64D9CE}" type="presOf" srcId="{54CBEE06-EF64-4CEC-9652-BAA1CE49B3F3}" destId="{B2C7D032-58C3-4B1A-BE9F-8075FA003C2F}" srcOrd="0" destOrd="0" presId="urn:microsoft.com/office/officeart/2005/8/layout/vList5"/>
    <dgm:cxn modelId="{EB987A25-DEBD-4591-91D0-FE215F0A3282}" srcId="{2416DAF5-813E-4FCC-B088-6122A2848E47}" destId="{ABA0B1E7-EFAE-40AF-8BAF-53A8739EB15B}" srcOrd="0" destOrd="0" parTransId="{8A2EEB37-D585-4416-BD7B-A280257966B0}" sibTransId="{B9FF0279-D21B-40BF-9C1A-C0FF4CC1494E}"/>
    <dgm:cxn modelId="{939095C2-2D6C-45C2-8850-0A1539A2C541}" type="presOf" srcId="{116B917D-BCA7-42B2-B86F-8C5BFDD930BE}" destId="{2EEE6FE4-A77B-407B-B77C-C336FE52BE0B}" srcOrd="0" destOrd="0" presId="urn:microsoft.com/office/officeart/2005/8/layout/vList5"/>
    <dgm:cxn modelId="{2D1EE455-FECE-4BCA-B0FD-D2C1895E117E}" type="presOf" srcId="{2416DAF5-813E-4FCC-B088-6122A2848E47}" destId="{5246D8F8-DE80-441A-B361-69E3C42461BC}" srcOrd="0" destOrd="0" presId="urn:microsoft.com/office/officeart/2005/8/layout/vList5"/>
    <dgm:cxn modelId="{EF7AECD6-8DD5-4E45-9181-175C4FC68645}" type="presOf" srcId="{13380B70-E7D4-431B-9CF2-E2D9BBB61597}" destId="{FA6A9698-4D13-49A7-AE61-881806BD685C}" srcOrd="0" destOrd="0" presId="urn:microsoft.com/office/officeart/2005/8/layout/vList5"/>
    <dgm:cxn modelId="{4CEA3CAE-1B69-4238-A387-E59C12BF2B1F}" type="presOf" srcId="{E64DBF38-A6D4-4286-95A0-845F8D396C25}" destId="{F2C4AE77-6264-40F3-B123-669A619D3409}" srcOrd="0" destOrd="0" presId="urn:microsoft.com/office/officeart/2005/8/layout/vList5"/>
    <dgm:cxn modelId="{08F5BC3C-7A31-4B9F-9D81-0D9EED04FEFE}" srcId="{54CBEE06-EF64-4CEC-9652-BAA1CE49B3F3}" destId="{116B917D-BCA7-42B2-B86F-8C5BFDD930BE}" srcOrd="0" destOrd="0" parTransId="{206C4AF8-6458-4408-8A78-69DE23E5A502}" sibTransId="{F59D2D2F-44A3-4FE5-935A-5AA0243A7007}"/>
    <dgm:cxn modelId="{92B176B3-2C21-4816-997B-DB3D8CA1ED9B}" srcId="{ABA0B1E7-EFAE-40AF-8BAF-53A8739EB15B}" destId="{E760856C-A6F8-4EAD-BCC4-F9A3F4D61551}" srcOrd="0" destOrd="0" parTransId="{F7658EC0-6CD8-4B58-9F07-147ACAAD65A5}" sibTransId="{584FC21F-7107-4D11-A442-61DB78B0124C}"/>
    <dgm:cxn modelId="{587C696E-BE1D-4DBB-8E4C-9E24F64F8F10}" type="presParOf" srcId="{5246D8F8-DE80-441A-B361-69E3C42461BC}" destId="{B3213280-DC28-46E4-A7FA-71B000AA94EC}" srcOrd="0" destOrd="0" presId="urn:microsoft.com/office/officeart/2005/8/layout/vList5"/>
    <dgm:cxn modelId="{3B3B3485-43A6-440A-8A49-64B909FDEFF8}" type="presParOf" srcId="{B3213280-DC28-46E4-A7FA-71B000AA94EC}" destId="{9460252C-2C2E-424D-A797-937AB6A1319E}" srcOrd="0" destOrd="0" presId="urn:microsoft.com/office/officeart/2005/8/layout/vList5"/>
    <dgm:cxn modelId="{5CEFD782-2640-4146-88FF-EACD58C1E096}" type="presParOf" srcId="{B3213280-DC28-46E4-A7FA-71B000AA94EC}" destId="{E5722963-18A3-4ED4-AF58-958AAEC6C27D}" srcOrd="1" destOrd="0" presId="urn:microsoft.com/office/officeart/2005/8/layout/vList5"/>
    <dgm:cxn modelId="{F852DC95-BC5B-4F7C-97A7-BF6221DDA100}" type="presParOf" srcId="{5246D8F8-DE80-441A-B361-69E3C42461BC}" destId="{EAAB13B0-4DB3-405C-B9AF-BF944241CE76}" srcOrd="1" destOrd="0" presId="urn:microsoft.com/office/officeart/2005/8/layout/vList5"/>
    <dgm:cxn modelId="{DEBE3D59-B4ED-412D-A413-2A5A7D5FB599}" type="presParOf" srcId="{5246D8F8-DE80-441A-B361-69E3C42461BC}" destId="{56B29308-0558-42C1-97B3-CF9F388F1299}" srcOrd="2" destOrd="0" presId="urn:microsoft.com/office/officeart/2005/8/layout/vList5"/>
    <dgm:cxn modelId="{D48F9911-4A1D-48A4-B69C-B7BE58654F28}" type="presParOf" srcId="{56B29308-0558-42C1-97B3-CF9F388F1299}" destId="{F2C4AE77-6264-40F3-B123-669A619D3409}" srcOrd="0" destOrd="0" presId="urn:microsoft.com/office/officeart/2005/8/layout/vList5"/>
    <dgm:cxn modelId="{60701E4D-E8CF-4762-A0C3-C65A8BD47DFE}" type="presParOf" srcId="{56B29308-0558-42C1-97B3-CF9F388F1299}" destId="{FA6A9698-4D13-49A7-AE61-881806BD685C}" srcOrd="1" destOrd="0" presId="urn:microsoft.com/office/officeart/2005/8/layout/vList5"/>
    <dgm:cxn modelId="{8E7E5854-943A-4822-87CA-61B10FA786BD}" type="presParOf" srcId="{5246D8F8-DE80-441A-B361-69E3C42461BC}" destId="{22535900-E4C0-48AD-A7D4-01A6A33124A2}" srcOrd="3" destOrd="0" presId="urn:microsoft.com/office/officeart/2005/8/layout/vList5"/>
    <dgm:cxn modelId="{4FD6C40E-7750-4D99-8706-9B5208067DAC}" type="presParOf" srcId="{5246D8F8-DE80-441A-B361-69E3C42461BC}" destId="{16DC3DDA-7285-4E09-BA59-8E1DFE36A775}" srcOrd="4" destOrd="0" presId="urn:microsoft.com/office/officeart/2005/8/layout/vList5"/>
    <dgm:cxn modelId="{EE02F9B9-3A61-4F80-A309-8E564DFAA9B1}" type="presParOf" srcId="{16DC3DDA-7285-4E09-BA59-8E1DFE36A775}" destId="{B2C7D032-58C3-4B1A-BE9F-8075FA003C2F}" srcOrd="0" destOrd="0" presId="urn:microsoft.com/office/officeart/2005/8/layout/vList5"/>
    <dgm:cxn modelId="{6C513ED5-0AC7-4705-A4D5-2B21C3043D29}" type="presParOf" srcId="{16DC3DDA-7285-4E09-BA59-8E1DFE36A775}" destId="{2EEE6FE4-A77B-407B-B77C-C336FE52BE0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DD76B-BBB4-49E8-9364-6825ADE95039}" type="doc">
      <dgm:prSet loTypeId="urn:microsoft.com/office/officeart/2005/8/layout/hList6" loCatId="list" qsTypeId="urn:microsoft.com/office/officeart/2005/8/quickstyle/simple1" qsCatId="simple" csTypeId="urn:microsoft.com/office/officeart/2005/8/colors/accent3_3" csCatId="accent3" phldr="1"/>
      <dgm:spPr/>
      <dgm:t>
        <a:bodyPr/>
        <a:lstStyle/>
        <a:p>
          <a:endParaRPr lang="zh-CN" altLang="en-US"/>
        </a:p>
      </dgm:t>
    </dgm:pt>
    <dgm:pt modelId="{A18967AB-F797-4EFB-AB05-135BF78F6EEB}">
      <dgm:prSet phldrT="[文本]"/>
      <dgm:spPr/>
      <dgm:t>
        <a:bodyPr/>
        <a:lstStyle/>
        <a:p>
          <a:r>
            <a:rPr lang="en-US" dirty="0" smtClean="0"/>
            <a:t>temperature</a:t>
          </a:r>
          <a:endParaRPr lang="zh-CN" altLang="en-US" dirty="0"/>
        </a:p>
      </dgm:t>
    </dgm:pt>
    <dgm:pt modelId="{040E3DF1-E91B-4E93-9C94-9E9151305643}" type="parTrans" cxnId="{6DF9D70A-E7B8-4633-8F77-0B74836F2D31}">
      <dgm:prSet/>
      <dgm:spPr/>
      <dgm:t>
        <a:bodyPr/>
        <a:lstStyle/>
        <a:p>
          <a:endParaRPr lang="zh-CN" altLang="en-US"/>
        </a:p>
      </dgm:t>
    </dgm:pt>
    <dgm:pt modelId="{213C2CDC-8D90-4078-A9B8-D98B5C29E08C}" type="sibTrans" cxnId="{6DF9D70A-E7B8-4633-8F77-0B74836F2D31}">
      <dgm:prSet/>
      <dgm:spPr/>
      <dgm:t>
        <a:bodyPr/>
        <a:lstStyle/>
        <a:p>
          <a:endParaRPr lang="zh-CN" altLang="en-US"/>
        </a:p>
      </dgm:t>
    </dgm:pt>
    <dgm:pt modelId="{AB6B4D32-C217-499C-9E9C-FBD0FA01DB04}">
      <dgm:prSet phldrT="[文本]"/>
      <dgm:spPr/>
      <dgm:t>
        <a:bodyPr/>
        <a:lstStyle/>
        <a:p>
          <a:r>
            <a:rPr lang="en-US" dirty="0" smtClean="0"/>
            <a:t>27℃</a:t>
          </a:r>
          <a:endParaRPr lang="zh-CN" altLang="en-US" dirty="0"/>
        </a:p>
      </dgm:t>
    </dgm:pt>
    <dgm:pt modelId="{171E082C-C945-4588-B631-703320DFAB71}" type="parTrans" cxnId="{090B2F2D-AC96-40C7-B281-4A5B89773629}">
      <dgm:prSet/>
      <dgm:spPr/>
      <dgm:t>
        <a:bodyPr/>
        <a:lstStyle/>
        <a:p>
          <a:endParaRPr lang="zh-CN" altLang="en-US"/>
        </a:p>
      </dgm:t>
    </dgm:pt>
    <dgm:pt modelId="{082E0F18-78E3-47B3-896A-F65381BCCD55}" type="sibTrans" cxnId="{090B2F2D-AC96-40C7-B281-4A5B89773629}">
      <dgm:prSet/>
      <dgm:spPr/>
      <dgm:t>
        <a:bodyPr/>
        <a:lstStyle/>
        <a:p>
          <a:endParaRPr lang="zh-CN" altLang="en-US"/>
        </a:p>
      </dgm:t>
    </dgm:pt>
    <dgm:pt modelId="{BDE951AD-63B6-4750-AD98-5212A17DE2BC}">
      <dgm:prSet phldrT="[文本]"/>
      <dgm:spPr/>
      <dgm:t>
        <a:bodyPr/>
        <a:lstStyle/>
        <a:p>
          <a:r>
            <a:rPr lang="en-US" dirty="0" smtClean="0"/>
            <a:t>35℃</a:t>
          </a:r>
          <a:endParaRPr lang="zh-CN" altLang="en-US" dirty="0"/>
        </a:p>
      </dgm:t>
    </dgm:pt>
    <dgm:pt modelId="{276658E1-869F-4181-AF4A-72669C2DE56C}" type="parTrans" cxnId="{3D6C0EBA-199F-4AD6-8D89-D2E78C04070A}">
      <dgm:prSet/>
      <dgm:spPr/>
      <dgm:t>
        <a:bodyPr/>
        <a:lstStyle/>
        <a:p>
          <a:endParaRPr lang="zh-CN" altLang="en-US"/>
        </a:p>
      </dgm:t>
    </dgm:pt>
    <dgm:pt modelId="{91F6AF0E-AB6D-43C4-AF58-8627AC4AE0C7}" type="sibTrans" cxnId="{3D6C0EBA-199F-4AD6-8D89-D2E78C04070A}">
      <dgm:prSet/>
      <dgm:spPr/>
      <dgm:t>
        <a:bodyPr/>
        <a:lstStyle/>
        <a:p>
          <a:endParaRPr lang="zh-CN" altLang="en-US"/>
        </a:p>
      </dgm:t>
    </dgm:pt>
    <dgm:pt modelId="{A3DCCB16-31EC-4D3F-84DF-DFD29BC86409}">
      <dgm:prSet phldrT="[文本]"/>
      <dgm:spPr/>
      <dgm:t>
        <a:bodyPr/>
        <a:lstStyle/>
        <a:p>
          <a:r>
            <a:rPr lang="en-US" dirty="0" err="1" smtClean="0"/>
            <a:t>illuminance</a:t>
          </a:r>
          <a:endParaRPr lang="zh-CN" altLang="en-US" dirty="0"/>
        </a:p>
      </dgm:t>
    </dgm:pt>
    <dgm:pt modelId="{2B61D046-C394-40FF-B06D-3252B79D2DCA}" type="parTrans" cxnId="{A4F97A14-39A2-413D-8108-50229F57CB55}">
      <dgm:prSet/>
      <dgm:spPr/>
      <dgm:t>
        <a:bodyPr/>
        <a:lstStyle/>
        <a:p>
          <a:endParaRPr lang="zh-CN" altLang="en-US"/>
        </a:p>
      </dgm:t>
    </dgm:pt>
    <dgm:pt modelId="{6B3E8EBC-CB8E-46A9-B8AE-867915D5BDB9}" type="sibTrans" cxnId="{A4F97A14-39A2-413D-8108-50229F57CB55}">
      <dgm:prSet/>
      <dgm:spPr/>
      <dgm:t>
        <a:bodyPr/>
        <a:lstStyle/>
        <a:p>
          <a:endParaRPr lang="zh-CN" altLang="en-US"/>
        </a:p>
      </dgm:t>
    </dgm:pt>
    <dgm:pt modelId="{716DD3C8-7390-4877-9E02-E098CF76C899}">
      <dgm:prSet phldrT="[文本]"/>
      <dgm:spPr/>
      <dgm:t>
        <a:bodyPr/>
        <a:lstStyle/>
        <a:p>
          <a:r>
            <a:rPr lang="en-US" dirty="0" smtClean="0"/>
            <a:t>37,500lux</a:t>
          </a:r>
          <a:endParaRPr lang="zh-CN" altLang="en-US" dirty="0"/>
        </a:p>
      </dgm:t>
    </dgm:pt>
    <dgm:pt modelId="{6EB353A3-F617-4CE1-B177-CF945AFFAE6E}" type="parTrans" cxnId="{6BBB9C80-3FC4-4B17-81FF-FC6475A303CE}">
      <dgm:prSet/>
      <dgm:spPr/>
      <dgm:t>
        <a:bodyPr/>
        <a:lstStyle/>
        <a:p>
          <a:endParaRPr lang="zh-CN" altLang="en-US"/>
        </a:p>
      </dgm:t>
    </dgm:pt>
    <dgm:pt modelId="{A121496F-C605-4FBF-A764-9BE6958D3116}" type="sibTrans" cxnId="{6BBB9C80-3FC4-4B17-81FF-FC6475A303CE}">
      <dgm:prSet/>
      <dgm:spPr/>
      <dgm:t>
        <a:bodyPr/>
        <a:lstStyle/>
        <a:p>
          <a:endParaRPr lang="zh-CN" altLang="en-US"/>
        </a:p>
      </dgm:t>
    </dgm:pt>
    <dgm:pt modelId="{1E893AB9-18F6-40BF-9A0F-EFAC43BC2EF7}">
      <dgm:prSet phldrT="[文本]"/>
      <dgm:spPr/>
      <dgm:t>
        <a:bodyPr/>
        <a:lstStyle/>
        <a:p>
          <a:r>
            <a:rPr lang="en-US" dirty="0" smtClean="0"/>
            <a:t>18,750lux</a:t>
          </a:r>
          <a:endParaRPr lang="zh-CN" altLang="en-US" dirty="0"/>
        </a:p>
      </dgm:t>
    </dgm:pt>
    <dgm:pt modelId="{867DCA0D-4E0A-4BA8-B9D8-068394651392}" type="parTrans" cxnId="{9474826F-9C08-467A-9D3B-32D04F6922C1}">
      <dgm:prSet/>
      <dgm:spPr/>
      <dgm:t>
        <a:bodyPr/>
        <a:lstStyle/>
        <a:p>
          <a:endParaRPr lang="zh-CN" altLang="en-US"/>
        </a:p>
      </dgm:t>
    </dgm:pt>
    <dgm:pt modelId="{7172C626-F32D-4403-85CF-0FF8488DD20B}" type="sibTrans" cxnId="{9474826F-9C08-467A-9D3B-32D04F6922C1}">
      <dgm:prSet/>
      <dgm:spPr/>
      <dgm:t>
        <a:bodyPr/>
        <a:lstStyle/>
        <a:p>
          <a:endParaRPr lang="zh-CN" altLang="en-US"/>
        </a:p>
      </dgm:t>
    </dgm:pt>
    <dgm:pt modelId="{C017C98E-4AB3-42CF-A1E6-E6622C238AEE}">
      <dgm:prSet phldrT="[文本]"/>
      <dgm:spPr/>
      <dgm:t>
        <a:bodyPr/>
        <a:lstStyle/>
        <a:p>
          <a:r>
            <a:rPr lang="en-US" dirty="0" smtClean="0"/>
            <a:t>air flow rate</a:t>
          </a:r>
          <a:endParaRPr lang="zh-CN" altLang="en-US" dirty="0"/>
        </a:p>
      </dgm:t>
    </dgm:pt>
    <dgm:pt modelId="{3F754198-C643-42FD-A9F6-F40FC573AA0E}" type="parTrans" cxnId="{CD6C996A-6077-481A-8556-04BD441B98F7}">
      <dgm:prSet/>
      <dgm:spPr/>
      <dgm:t>
        <a:bodyPr/>
        <a:lstStyle/>
        <a:p>
          <a:endParaRPr lang="zh-CN" altLang="en-US"/>
        </a:p>
      </dgm:t>
    </dgm:pt>
    <dgm:pt modelId="{2631E456-30BC-405A-A121-F0CD87804346}" type="sibTrans" cxnId="{CD6C996A-6077-481A-8556-04BD441B98F7}">
      <dgm:prSet/>
      <dgm:spPr/>
      <dgm:t>
        <a:bodyPr/>
        <a:lstStyle/>
        <a:p>
          <a:endParaRPr lang="zh-CN" altLang="en-US"/>
        </a:p>
      </dgm:t>
    </dgm:pt>
    <dgm:pt modelId="{B66779D1-FFCB-4C43-850B-B12266853652}">
      <dgm:prSet phldrT="[文本]"/>
      <dgm:spPr/>
      <dgm:t>
        <a:bodyPr/>
        <a:lstStyle/>
        <a:p>
          <a:r>
            <a:rPr lang="en-US" dirty="0" smtClean="0"/>
            <a:t>7,200 </a:t>
          </a:r>
          <a:r>
            <a:rPr lang="en-US" dirty="0" err="1" smtClean="0"/>
            <a:t>mL</a:t>
          </a:r>
          <a:r>
            <a:rPr lang="en-US" dirty="0" smtClean="0"/>
            <a:t>/min</a:t>
          </a:r>
          <a:endParaRPr lang="zh-CN" altLang="en-US" dirty="0"/>
        </a:p>
      </dgm:t>
    </dgm:pt>
    <dgm:pt modelId="{CF8627AF-982B-4F0F-AD6F-4008B28A04D9}" type="parTrans" cxnId="{605880E4-2CFF-47E4-94C7-2439804425A9}">
      <dgm:prSet/>
      <dgm:spPr/>
      <dgm:t>
        <a:bodyPr/>
        <a:lstStyle/>
        <a:p>
          <a:endParaRPr lang="zh-CN" altLang="en-US"/>
        </a:p>
      </dgm:t>
    </dgm:pt>
    <dgm:pt modelId="{74E166F3-8AA5-4B46-BBB2-3F4D5F22B1F5}" type="sibTrans" cxnId="{605880E4-2CFF-47E4-94C7-2439804425A9}">
      <dgm:prSet/>
      <dgm:spPr/>
      <dgm:t>
        <a:bodyPr/>
        <a:lstStyle/>
        <a:p>
          <a:endParaRPr lang="zh-CN" altLang="en-US"/>
        </a:p>
      </dgm:t>
    </dgm:pt>
    <dgm:pt modelId="{495C416A-A066-4E6F-943B-5E0C3B18FF12}">
      <dgm:prSet phldrT="[文本]"/>
      <dgm:spPr/>
      <dgm:t>
        <a:bodyPr/>
        <a:lstStyle/>
        <a:p>
          <a:r>
            <a:rPr lang="en-US" dirty="0" smtClean="0"/>
            <a:t>3,600mL/min</a:t>
          </a:r>
          <a:endParaRPr lang="zh-CN" altLang="en-US" dirty="0"/>
        </a:p>
      </dgm:t>
    </dgm:pt>
    <dgm:pt modelId="{732E061E-F500-4226-BC9D-A72BD6C0BF6E}" type="parTrans" cxnId="{B03158DA-EBBD-4B45-ACC9-715BC3C6EE9E}">
      <dgm:prSet/>
      <dgm:spPr/>
      <dgm:t>
        <a:bodyPr/>
        <a:lstStyle/>
        <a:p>
          <a:endParaRPr lang="zh-CN" altLang="en-US"/>
        </a:p>
      </dgm:t>
    </dgm:pt>
    <dgm:pt modelId="{D87D934B-10B4-44D5-9002-90B73FE3FC16}" type="sibTrans" cxnId="{B03158DA-EBBD-4B45-ACC9-715BC3C6EE9E}">
      <dgm:prSet/>
      <dgm:spPr/>
      <dgm:t>
        <a:bodyPr/>
        <a:lstStyle/>
        <a:p>
          <a:endParaRPr lang="zh-CN" altLang="en-US"/>
        </a:p>
      </dgm:t>
    </dgm:pt>
    <dgm:pt modelId="{8E1E06EC-586F-4523-A080-B6F7D68B6F66}">
      <dgm:prSet phldrT="[文本]"/>
      <dgm:spPr/>
      <dgm:t>
        <a:bodyPr/>
        <a:lstStyle/>
        <a:p>
          <a:r>
            <a:rPr lang="en-US" dirty="0" smtClean="0"/>
            <a:t>zero rate</a:t>
          </a:r>
          <a:endParaRPr lang="zh-CN" altLang="en-US" dirty="0"/>
        </a:p>
      </dgm:t>
    </dgm:pt>
    <dgm:pt modelId="{B74A606F-20B9-4A42-9D50-E37D3F632A62}" type="parTrans" cxnId="{4D4A24BD-D86C-4FCB-8EEE-BE7A71D9924F}">
      <dgm:prSet/>
      <dgm:spPr/>
      <dgm:t>
        <a:bodyPr/>
        <a:lstStyle/>
        <a:p>
          <a:endParaRPr lang="zh-CN" altLang="en-US"/>
        </a:p>
      </dgm:t>
    </dgm:pt>
    <dgm:pt modelId="{D86B62B3-23ED-4513-B99F-73F33CED9A32}" type="sibTrans" cxnId="{4D4A24BD-D86C-4FCB-8EEE-BE7A71D9924F}">
      <dgm:prSet/>
      <dgm:spPr/>
      <dgm:t>
        <a:bodyPr/>
        <a:lstStyle/>
        <a:p>
          <a:endParaRPr lang="zh-CN" altLang="en-US"/>
        </a:p>
      </dgm:t>
    </dgm:pt>
    <dgm:pt modelId="{04314B09-8575-46A9-BE36-61F3B6F6CF0D}" type="pres">
      <dgm:prSet presAssocID="{036DD76B-BBB4-49E8-9364-6825ADE95039}" presName="Name0" presStyleCnt="0">
        <dgm:presLayoutVars>
          <dgm:dir/>
          <dgm:resizeHandles val="exact"/>
        </dgm:presLayoutVars>
      </dgm:prSet>
      <dgm:spPr/>
      <dgm:t>
        <a:bodyPr/>
        <a:lstStyle/>
        <a:p>
          <a:endParaRPr lang="zh-CN" altLang="en-US"/>
        </a:p>
      </dgm:t>
    </dgm:pt>
    <dgm:pt modelId="{5CCC6A71-14AC-4C4D-A3D5-DE078394F58C}" type="pres">
      <dgm:prSet presAssocID="{A18967AB-F797-4EFB-AB05-135BF78F6EEB}" presName="node" presStyleLbl="node1" presStyleIdx="0" presStyleCnt="3">
        <dgm:presLayoutVars>
          <dgm:bulletEnabled val="1"/>
        </dgm:presLayoutVars>
      </dgm:prSet>
      <dgm:spPr/>
      <dgm:t>
        <a:bodyPr/>
        <a:lstStyle/>
        <a:p>
          <a:endParaRPr lang="zh-CN" altLang="en-US"/>
        </a:p>
      </dgm:t>
    </dgm:pt>
    <dgm:pt modelId="{E6776AE3-671E-415F-A88F-ADB8AAC83089}" type="pres">
      <dgm:prSet presAssocID="{213C2CDC-8D90-4078-A9B8-D98B5C29E08C}" presName="sibTrans" presStyleCnt="0"/>
      <dgm:spPr/>
    </dgm:pt>
    <dgm:pt modelId="{3DD90E1B-B6E7-4F29-BEAB-E99309AE232A}" type="pres">
      <dgm:prSet presAssocID="{A3DCCB16-31EC-4D3F-84DF-DFD29BC86409}" presName="node" presStyleLbl="node1" presStyleIdx="1" presStyleCnt="3">
        <dgm:presLayoutVars>
          <dgm:bulletEnabled val="1"/>
        </dgm:presLayoutVars>
      </dgm:prSet>
      <dgm:spPr/>
      <dgm:t>
        <a:bodyPr/>
        <a:lstStyle/>
        <a:p>
          <a:endParaRPr lang="zh-CN" altLang="en-US"/>
        </a:p>
      </dgm:t>
    </dgm:pt>
    <dgm:pt modelId="{91BB6FE5-4346-4E86-B657-7C6A85426D97}" type="pres">
      <dgm:prSet presAssocID="{6B3E8EBC-CB8E-46A9-B8AE-867915D5BDB9}" presName="sibTrans" presStyleCnt="0"/>
      <dgm:spPr/>
    </dgm:pt>
    <dgm:pt modelId="{07425A56-A109-4314-986A-599F5E14562A}" type="pres">
      <dgm:prSet presAssocID="{C017C98E-4AB3-42CF-A1E6-E6622C238AEE}" presName="node" presStyleLbl="node1" presStyleIdx="2" presStyleCnt="3">
        <dgm:presLayoutVars>
          <dgm:bulletEnabled val="1"/>
        </dgm:presLayoutVars>
      </dgm:prSet>
      <dgm:spPr/>
      <dgm:t>
        <a:bodyPr/>
        <a:lstStyle/>
        <a:p>
          <a:endParaRPr lang="zh-CN" altLang="en-US"/>
        </a:p>
      </dgm:t>
    </dgm:pt>
  </dgm:ptLst>
  <dgm:cxnLst>
    <dgm:cxn modelId="{588A8B2B-9FEE-42E2-A446-C1AB6105F0B5}" type="presOf" srcId="{BDE951AD-63B6-4750-AD98-5212A17DE2BC}" destId="{5CCC6A71-14AC-4C4D-A3D5-DE078394F58C}" srcOrd="0" destOrd="2" presId="urn:microsoft.com/office/officeart/2005/8/layout/hList6"/>
    <dgm:cxn modelId="{BCD57922-804A-4815-A188-9DF536FABDC1}" type="presOf" srcId="{A18967AB-F797-4EFB-AB05-135BF78F6EEB}" destId="{5CCC6A71-14AC-4C4D-A3D5-DE078394F58C}" srcOrd="0" destOrd="0" presId="urn:microsoft.com/office/officeart/2005/8/layout/hList6"/>
    <dgm:cxn modelId="{6DF9D70A-E7B8-4633-8F77-0B74836F2D31}" srcId="{036DD76B-BBB4-49E8-9364-6825ADE95039}" destId="{A18967AB-F797-4EFB-AB05-135BF78F6EEB}" srcOrd="0" destOrd="0" parTransId="{040E3DF1-E91B-4E93-9C94-9E9151305643}" sibTransId="{213C2CDC-8D90-4078-A9B8-D98B5C29E08C}"/>
    <dgm:cxn modelId="{2B0E64C1-DE40-4D88-B40F-1DE552119960}" type="presOf" srcId="{AB6B4D32-C217-499C-9E9C-FBD0FA01DB04}" destId="{5CCC6A71-14AC-4C4D-A3D5-DE078394F58C}" srcOrd="0" destOrd="1" presId="urn:microsoft.com/office/officeart/2005/8/layout/hList6"/>
    <dgm:cxn modelId="{69D0E62E-2339-403B-A7A3-AF7D6A8AA31C}" type="presOf" srcId="{036DD76B-BBB4-49E8-9364-6825ADE95039}" destId="{04314B09-8575-46A9-BE36-61F3B6F6CF0D}" srcOrd="0" destOrd="0" presId="urn:microsoft.com/office/officeart/2005/8/layout/hList6"/>
    <dgm:cxn modelId="{090B2F2D-AC96-40C7-B281-4A5B89773629}" srcId="{A18967AB-F797-4EFB-AB05-135BF78F6EEB}" destId="{AB6B4D32-C217-499C-9E9C-FBD0FA01DB04}" srcOrd="0" destOrd="0" parTransId="{171E082C-C945-4588-B631-703320DFAB71}" sibTransId="{082E0F18-78E3-47B3-896A-F65381BCCD55}"/>
    <dgm:cxn modelId="{6BBB9C80-3FC4-4B17-81FF-FC6475A303CE}" srcId="{A3DCCB16-31EC-4D3F-84DF-DFD29BC86409}" destId="{716DD3C8-7390-4877-9E02-E098CF76C899}" srcOrd="0" destOrd="0" parTransId="{6EB353A3-F617-4CE1-B177-CF945AFFAE6E}" sibTransId="{A121496F-C605-4FBF-A764-9BE6958D3116}"/>
    <dgm:cxn modelId="{21CE453D-90C0-406D-B002-164BC722A7BF}" type="presOf" srcId="{B66779D1-FFCB-4C43-850B-B12266853652}" destId="{07425A56-A109-4314-986A-599F5E14562A}" srcOrd="0" destOrd="1" presId="urn:microsoft.com/office/officeart/2005/8/layout/hList6"/>
    <dgm:cxn modelId="{CD6C996A-6077-481A-8556-04BD441B98F7}" srcId="{036DD76B-BBB4-49E8-9364-6825ADE95039}" destId="{C017C98E-4AB3-42CF-A1E6-E6622C238AEE}" srcOrd="2" destOrd="0" parTransId="{3F754198-C643-42FD-A9F6-F40FC573AA0E}" sibTransId="{2631E456-30BC-405A-A121-F0CD87804346}"/>
    <dgm:cxn modelId="{4D4A24BD-D86C-4FCB-8EEE-BE7A71D9924F}" srcId="{C017C98E-4AB3-42CF-A1E6-E6622C238AEE}" destId="{8E1E06EC-586F-4523-A080-B6F7D68B6F66}" srcOrd="2" destOrd="0" parTransId="{B74A606F-20B9-4A42-9D50-E37D3F632A62}" sibTransId="{D86B62B3-23ED-4513-B99F-73F33CED9A32}"/>
    <dgm:cxn modelId="{0020B348-B244-46CF-908D-686CA6324261}" type="presOf" srcId="{716DD3C8-7390-4877-9E02-E098CF76C899}" destId="{3DD90E1B-B6E7-4F29-BEAB-E99309AE232A}" srcOrd="0" destOrd="1" presId="urn:microsoft.com/office/officeart/2005/8/layout/hList6"/>
    <dgm:cxn modelId="{3D6C0EBA-199F-4AD6-8D89-D2E78C04070A}" srcId="{A18967AB-F797-4EFB-AB05-135BF78F6EEB}" destId="{BDE951AD-63B6-4750-AD98-5212A17DE2BC}" srcOrd="1" destOrd="0" parTransId="{276658E1-869F-4181-AF4A-72669C2DE56C}" sibTransId="{91F6AF0E-AB6D-43C4-AF58-8627AC4AE0C7}"/>
    <dgm:cxn modelId="{A4F97A14-39A2-413D-8108-50229F57CB55}" srcId="{036DD76B-BBB4-49E8-9364-6825ADE95039}" destId="{A3DCCB16-31EC-4D3F-84DF-DFD29BC86409}" srcOrd="1" destOrd="0" parTransId="{2B61D046-C394-40FF-B06D-3252B79D2DCA}" sibTransId="{6B3E8EBC-CB8E-46A9-B8AE-867915D5BDB9}"/>
    <dgm:cxn modelId="{E53F6D61-7088-4C6B-9081-5034B95BF526}" type="presOf" srcId="{A3DCCB16-31EC-4D3F-84DF-DFD29BC86409}" destId="{3DD90E1B-B6E7-4F29-BEAB-E99309AE232A}" srcOrd="0" destOrd="0" presId="urn:microsoft.com/office/officeart/2005/8/layout/hList6"/>
    <dgm:cxn modelId="{605880E4-2CFF-47E4-94C7-2439804425A9}" srcId="{C017C98E-4AB3-42CF-A1E6-E6622C238AEE}" destId="{B66779D1-FFCB-4C43-850B-B12266853652}" srcOrd="0" destOrd="0" parTransId="{CF8627AF-982B-4F0F-AD6F-4008B28A04D9}" sibTransId="{74E166F3-8AA5-4B46-BBB2-3F4D5F22B1F5}"/>
    <dgm:cxn modelId="{948D7CA7-11DE-42D6-A607-BCA3E48189B8}" type="presOf" srcId="{495C416A-A066-4E6F-943B-5E0C3B18FF12}" destId="{07425A56-A109-4314-986A-599F5E14562A}" srcOrd="0" destOrd="2" presId="urn:microsoft.com/office/officeart/2005/8/layout/hList6"/>
    <dgm:cxn modelId="{9474826F-9C08-467A-9D3B-32D04F6922C1}" srcId="{A3DCCB16-31EC-4D3F-84DF-DFD29BC86409}" destId="{1E893AB9-18F6-40BF-9A0F-EFAC43BC2EF7}" srcOrd="1" destOrd="0" parTransId="{867DCA0D-4E0A-4BA8-B9D8-068394651392}" sibTransId="{7172C626-F32D-4403-85CF-0FF8488DD20B}"/>
    <dgm:cxn modelId="{B03158DA-EBBD-4B45-ACC9-715BC3C6EE9E}" srcId="{C017C98E-4AB3-42CF-A1E6-E6622C238AEE}" destId="{495C416A-A066-4E6F-943B-5E0C3B18FF12}" srcOrd="1" destOrd="0" parTransId="{732E061E-F500-4226-BC9D-A72BD6C0BF6E}" sibTransId="{D87D934B-10B4-44D5-9002-90B73FE3FC16}"/>
    <dgm:cxn modelId="{C1BA0095-3FEF-4780-AC71-739927CEDB4F}" type="presOf" srcId="{8E1E06EC-586F-4523-A080-B6F7D68B6F66}" destId="{07425A56-A109-4314-986A-599F5E14562A}" srcOrd="0" destOrd="3" presId="urn:microsoft.com/office/officeart/2005/8/layout/hList6"/>
    <dgm:cxn modelId="{66FCEB10-A86B-480C-9247-F04E2048EE4F}" type="presOf" srcId="{C017C98E-4AB3-42CF-A1E6-E6622C238AEE}" destId="{07425A56-A109-4314-986A-599F5E14562A}" srcOrd="0" destOrd="0" presId="urn:microsoft.com/office/officeart/2005/8/layout/hList6"/>
    <dgm:cxn modelId="{BD45F632-A02C-49FB-BE12-F07082203BAF}" type="presOf" srcId="{1E893AB9-18F6-40BF-9A0F-EFAC43BC2EF7}" destId="{3DD90E1B-B6E7-4F29-BEAB-E99309AE232A}" srcOrd="0" destOrd="2" presId="urn:microsoft.com/office/officeart/2005/8/layout/hList6"/>
    <dgm:cxn modelId="{458A314A-946F-4067-A67E-EE515B6AFB1B}" type="presParOf" srcId="{04314B09-8575-46A9-BE36-61F3B6F6CF0D}" destId="{5CCC6A71-14AC-4C4D-A3D5-DE078394F58C}" srcOrd="0" destOrd="0" presId="urn:microsoft.com/office/officeart/2005/8/layout/hList6"/>
    <dgm:cxn modelId="{26147A00-E527-48C4-AD64-F24249F3BAEB}" type="presParOf" srcId="{04314B09-8575-46A9-BE36-61F3B6F6CF0D}" destId="{E6776AE3-671E-415F-A88F-ADB8AAC83089}" srcOrd="1" destOrd="0" presId="urn:microsoft.com/office/officeart/2005/8/layout/hList6"/>
    <dgm:cxn modelId="{BC424084-EC17-4B8A-A6B8-4CC3C6FBB454}" type="presParOf" srcId="{04314B09-8575-46A9-BE36-61F3B6F6CF0D}" destId="{3DD90E1B-B6E7-4F29-BEAB-E99309AE232A}" srcOrd="2" destOrd="0" presId="urn:microsoft.com/office/officeart/2005/8/layout/hList6"/>
    <dgm:cxn modelId="{83839BBC-82E2-4F45-888E-05BF68DDBEBE}" type="presParOf" srcId="{04314B09-8575-46A9-BE36-61F3B6F6CF0D}" destId="{91BB6FE5-4346-4E86-B657-7C6A85426D97}" srcOrd="3" destOrd="0" presId="urn:microsoft.com/office/officeart/2005/8/layout/hList6"/>
    <dgm:cxn modelId="{B34F0AEC-BC17-4204-B8AD-CBE12C65A51F}" type="presParOf" srcId="{04314B09-8575-46A9-BE36-61F3B6F6CF0D}" destId="{07425A56-A109-4314-986A-599F5E14562A}"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2254B-EE74-4DA2-A8DF-8A687C9C4837}" type="doc">
      <dgm:prSet loTypeId="urn:microsoft.com/office/officeart/2005/8/layout/arrow2" loCatId="process" qsTypeId="urn:microsoft.com/office/officeart/2005/8/quickstyle/simple1" qsCatId="simple" csTypeId="urn:microsoft.com/office/officeart/2005/8/colors/accent1_2" csCatId="accent1" phldr="1"/>
      <dgm:spPr/>
    </dgm:pt>
    <dgm:pt modelId="{53AAFD60-7906-4970-9142-C8BD69F79077}">
      <dgm:prSet phldrT="[文本]"/>
      <dgm:spPr/>
      <dgm:t>
        <a:bodyPr/>
        <a:lstStyle/>
        <a:p>
          <a:r>
            <a:rPr lang="en-US" b="1" dirty="0" smtClean="0"/>
            <a:t>Pre-culture of Chlorella</a:t>
          </a:r>
          <a:endParaRPr lang="zh-CN" altLang="en-US" dirty="0"/>
        </a:p>
      </dgm:t>
    </dgm:pt>
    <dgm:pt modelId="{78F93B3E-6551-4201-9096-C36D9F2FB766}" type="parTrans" cxnId="{412A6C33-3BC3-43C8-A7BB-5885FE79760A}">
      <dgm:prSet/>
      <dgm:spPr/>
      <dgm:t>
        <a:bodyPr/>
        <a:lstStyle/>
        <a:p>
          <a:endParaRPr lang="zh-CN" altLang="en-US"/>
        </a:p>
      </dgm:t>
    </dgm:pt>
    <dgm:pt modelId="{07946414-CF4B-4BB9-A7AB-399A61D10981}" type="sibTrans" cxnId="{412A6C33-3BC3-43C8-A7BB-5885FE79760A}">
      <dgm:prSet/>
      <dgm:spPr/>
      <dgm:t>
        <a:bodyPr/>
        <a:lstStyle/>
        <a:p>
          <a:endParaRPr lang="zh-CN" altLang="en-US"/>
        </a:p>
      </dgm:t>
    </dgm:pt>
    <dgm:pt modelId="{056AAB82-B21E-4CA5-8690-A78183F69348}">
      <dgm:prSet phldrT="[文本]"/>
      <dgm:spPr/>
      <dgm:t>
        <a:bodyPr/>
        <a:lstStyle/>
        <a:p>
          <a:r>
            <a:rPr lang="en-US" altLang="zh-CN" b="1" dirty="0" smtClean="0"/>
            <a:t>Install &amp; inject</a:t>
          </a:r>
          <a:endParaRPr lang="zh-CN" altLang="en-US" b="1" dirty="0"/>
        </a:p>
      </dgm:t>
    </dgm:pt>
    <dgm:pt modelId="{3260BE28-A2E2-4750-B895-6C923CD19D01}" type="parTrans" cxnId="{30C2AE47-EA82-437D-AC62-83F960DBB142}">
      <dgm:prSet/>
      <dgm:spPr/>
      <dgm:t>
        <a:bodyPr/>
        <a:lstStyle/>
        <a:p>
          <a:endParaRPr lang="zh-CN" altLang="en-US"/>
        </a:p>
      </dgm:t>
    </dgm:pt>
    <dgm:pt modelId="{CB59BA97-7AD6-4AA4-BB42-E6544B449943}" type="sibTrans" cxnId="{30C2AE47-EA82-437D-AC62-83F960DBB142}">
      <dgm:prSet/>
      <dgm:spPr/>
      <dgm:t>
        <a:bodyPr/>
        <a:lstStyle/>
        <a:p>
          <a:endParaRPr lang="zh-CN" altLang="en-US"/>
        </a:p>
      </dgm:t>
    </dgm:pt>
    <dgm:pt modelId="{4298EDA3-73E8-4453-A4E4-F7175EF75921}">
      <dgm:prSet phldrT="[文本]"/>
      <dgm:spPr/>
      <dgm:t>
        <a:bodyPr/>
        <a:lstStyle/>
        <a:p>
          <a:r>
            <a:rPr lang="en-US" altLang="zh-CN" b="1" dirty="0" smtClean="0"/>
            <a:t>Count Number</a:t>
          </a:r>
          <a:endParaRPr lang="zh-CN" altLang="en-US" b="1" dirty="0"/>
        </a:p>
      </dgm:t>
    </dgm:pt>
    <dgm:pt modelId="{9E07DF86-57FF-442D-9F15-4CE9140DDB30}" type="parTrans" cxnId="{908E5B89-6436-48B3-905F-D0A114AC5FC0}">
      <dgm:prSet/>
      <dgm:spPr/>
      <dgm:t>
        <a:bodyPr/>
        <a:lstStyle/>
        <a:p>
          <a:endParaRPr lang="zh-CN" altLang="en-US"/>
        </a:p>
      </dgm:t>
    </dgm:pt>
    <dgm:pt modelId="{DCC71D72-8487-462F-B103-65DF468B9083}" type="sibTrans" cxnId="{908E5B89-6436-48B3-905F-D0A114AC5FC0}">
      <dgm:prSet/>
      <dgm:spPr/>
      <dgm:t>
        <a:bodyPr/>
        <a:lstStyle/>
        <a:p>
          <a:endParaRPr lang="zh-CN" altLang="en-US"/>
        </a:p>
      </dgm:t>
    </dgm:pt>
    <dgm:pt modelId="{7A112E1F-CC59-43E1-986F-F474636547C0}">
      <dgm:prSet/>
      <dgm:spPr/>
      <dgm:t>
        <a:bodyPr/>
        <a:lstStyle/>
        <a:p>
          <a:r>
            <a:rPr lang="en-US" altLang="zh-CN" b="1" dirty="0" smtClean="0"/>
            <a:t>Calculate &amp; convert data</a:t>
          </a:r>
          <a:endParaRPr lang="zh-CN" altLang="en-US" b="1" dirty="0"/>
        </a:p>
      </dgm:t>
    </dgm:pt>
    <dgm:pt modelId="{9AE68823-599B-4AE5-AE83-3A6B6C016958}" type="parTrans" cxnId="{5DEBE8E2-2544-4AEE-BE9A-FBB17EDD22BF}">
      <dgm:prSet/>
      <dgm:spPr/>
      <dgm:t>
        <a:bodyPr/>
        <a:lstStyle/>
        <a:p>
          <a:endParaRPr lang="zh-CN" altLang="en-US"/>
        </a:p>
      </dgm:t>
    </dgm:pt>
    <dgm:pt modelId="{547F1FD0-0432-4623-9A00-4204554986EC}" type="sibTrans" cxnId="{5DEBE8E2-2544-4AEE-BE9A-FBB17EDD22BF}">
      <dgm:prSet/>
      <dgm:spPr/>
      <dgm:t>
        <a:bodyPr/>
        <a:lstStyle/>
        <a:p>
          <a:endParaRPr lang="zh-CN" altLang="en-US"/>
        </a:p>
      </dgm:t>
    </dgm:pt>
    <dgm:pt modelId="{FD10950E-C0FC-494F-96B0-953197F8B4A1}" type="pres">
      <dgm:prSet presAssocID="{0E72254B-EE74-4DA2-A8DF-8A687C9C4837}" presName="arrowDiagram" presStyleCnt="0">
        <dgm:presLayoutVars>
          <dgm:chMax val="5"/>
          <dgm:dir/>
          <dgm:resizeHandles val="exact"/>
        </dgm:presLayoutVars>
      </dgm:prSet>
      <dgm:spPr/>
    </dgm:pt>
    <dgm:pt modelId="{C80A640A-DE4E-4380-B45A-BAFD8C254ABD}" type="pres">
      <dgm:prSet presAssocID="{0E72254B-EE74-4DA2-A8DF-8A687C9C4837}" presName="arrow" presStyleLbl="bgShp" presStyleIdx="0" presStyleCnt="1"/>
      <dgm:spPr/>
    </dgm:pt>
    <dgm:pt modelId="{8514CD49-4523-4DFC-9ADA-D354393AFE53}" type="pres">
      <dgm:prSet presAssocID="{0E72254B-EE74-4DA2-A8DF-8A687C9C4837}" presName="arrowDiagram4" presStyleCnt="0"/>
      <dgm:spPr/>
    </dgm:pt>
    <dgm:pt modelId="{87F92325-D65F-49B8-8700-64958FABB928}" type="pres">
      <dgm:prSet presAssocID="{53AAFD60-7906-4970-9142-C8BD69F79077}" presName="bullet4a" presStyleLbl="node1" presStyleIdx="0" presStyleCnt="4"/>
      <dgm:spPr/>
    </dgm:pt>
    <dgm:pt modelId="{6F155D7D-B057-4378-BADC-62EC5FE69F9A}" type="pres">
      <dgm:prSet presAssocID="{53AAFD60-7906-4970-9142-C8BD69F79077}" presName="textBox4a" presStyleLbl="revTx" presStyleIdx="0" presStyleCnt="4" custScaleX="132603" custLinFactNeighborX="23400" custLinFactNeighborY="-3324">
        <dgm:presLayoutVars>
          <dgm:bulletEnabled val="1"/>
        </dgm:presLayoutVars>
      </dgm:prSet>
      <dgm:spPr/>
      <dgm:t>
        <a:bodyPr/>
        <a:lstStyle/>
        <a:p>
          <a:endParaRPr lang="zh-CN" altLang="en-US"/>
        </a:p>
      </dgm:t>
    </dgm:pt>
    <dgm:pt modelId="{F1639494-2395-4653-8A97-9E06FF986BE6}" type="pres">
      <dgm:prSet presAssocID="{056AAB82-B21E-4CA5-8690-A78183F69348}" presName="bullet4b" presStyleLbl="node1" presStyleIdx="1" presStyleCnt="4"/>
      <dgm:spPr/>
    </dgm:pt>
    <dgm:pt modelId="{75236D11-B47B-4F0C-BD61-12B70C4DE940}" type="pres">
      <dgm:prSet presAssocID="{056AAB82-B21E-4CA5-8690-A78183F69348}" presName="textBox4b" presStyleLbl="revTx" presStyleIdx="1" presStyleCnt="4">
        <dgm:presLayoutVars>
          <dgm:bulletEnabled val="1"/>
        </dgm:presLayoutVars>
      </dgm:prSet>
      <dgm:spPr/>
      <dgm:t>
        <a:bodyPr/>
        <a:lstStyle/>
        <a:p>
          <a:endParaRPr lang="zh-CN" altLang="en-US"/>
        </a:p>
      </dgm:t>
    </dgm:pt>
    <dgm:pt modelId="{07FC29BE-CF0D-491E-8BCE-B1FF24DDB634}" type="pres">
      <dgm:prSet presAssocID="{4298EDA3-73E8-4453-A4E4-F7175EF75921}" presName="bullet4c" presStyleLbl="node1" presStyleIdx="2" presStyleCnt="4"/>
      <dgm:spPr/>
    </dgm:pt>
    <dgm:pt modelId="{9CDD92FC-ACC1-45E4-B086-26CF680A6D5B}" type="pres">
      <dgm:prSet presAssocID="{4298EDA3-73E8-4453-A4E4-F7175EF75921}" presName="textBox4c" presStyleLbl="revTx" presStyleIdx="2" presStyleCnt="4">
        <dgm:presLayoutVars>
          <dgm:bulletEnabled val="1"/>
        </dgm:presLayoutVars>
      </dgm:prSet>
      <dgm:spPr/>
      <dgm:t>
        <a:bodyPr/>
        <a:lstStyle/>
        <a:p>
          <a:endParaRPr lang="zh-CN" altLang="en-US"/>
        </a:p>
      </dgm:t>
    </dgm:pt>
    <dgm:pt modelId="{273C68B0-6516-4951-B20A-04DAA439D69A}" type="pres">
      <dgm:prSet presAssocID="{7A112E1F-CC59-43E1-986F-F474636547C0}" presName="bullet4d" presStyleLbl="node1" presStyleIdx="3" presStyleCnt="4"/>
      <dgm:spPr/>
    </dgm:pt>
    <dgm:pt modelId="{155D2010-D13D-4115-A700-94963A1F4DFE}" type="pres">
      <dgm:prSet presAssocID="{7A112E1F-CC59-43E1-986F-F474636547C0}" presName="textBox4d" presStyleLbl="revTx" presStyleIdx="3" presStyleCnt="4">
        <dgm:presLayoutVars>
          <dgm:bulletEnabled val="1"/>
        </dgm:presLayoutVars>
      </dgm:prSet>
      <dgm:spPr/>
      <dgm:t>
        <a:bodyPr/>
        <a:lstStyle/>
        <a:p>
          <a:endParaRPr lang="zh-CN" altLang="en-US"/>
        </a:p>
      </dgm:t>
    </dgm:pt>
  </dgm:ptLst>
  <dgm:cxnLst>
    <dgm:cxn modelId="{5DEBE8E2-2544-4AEE-BE9A-FBB17EDD22BF}" srcId="{0E72254B-EE74-4DA2-A8DF-8A687C9C4837}" destId="{7A112E1F-CC59-43E1-986F-F474636547C0}" srcOrd="3" destOrd="0" parTransId="{9AE68823-599B-4AE5-AE83-3A6B6C016958}" sibTransId="{547F1FD0-0432-4623-9A00-4204554986EC}"/>
    <dgm:cxn modelId="{84544DBB-7305-41D2-B053-7FF05F1D40CD}" type="presOf" srcId="{7A112E1F-CC59-43E1-986F-F474636547C0}" destId="{155D2010-D13D-4115-A700-94963A1F4DFE}" srcOrd="0" destOrd="0" presId="urn:microsoft.com/office/officeart/2005/8/layout/arrow2"/>
    <dgm:cxn modelId="{E139EE23-3B94-4DE1-B9AF-9C3ECBC9A952}" type="presOf" srcId="{0E72254B-EE74-4DA2-A8DF-8A687C9C4837}" destId="{FD10950E-C0FC-494F-96B0-953197F8B4A1}" srcOrd="0" destOrd="0" presId="urn:microsoft.com/office/officeart/2005/8/layout/arrow2"/>
    <dgm:cxn modelId="{908E5B89-6436-48B3-905F-D0A114AC5FC0}" srcId="{0E72254B-EE74-4DA2-A8DF-8A687C9C4837}" destId="{4298EDA3-73E8-4453-A4E4-F7175EF75921}" srcOrd="2" destOrd="0" parTransId="{9E07DF86-57FF-442D-9F15-4CE9140DDB30}" sibTransId="{DCC71D72-8487-462F-B103-65DF468B9083}"/>
    <dgm:cxn modelId="{5D59AC15-C4E3-4FBC-9622-B9A320617AFB}" type="presOf" srcId="{4298EDA3-73E8-4453-A4E4-F7175EF75921}" destId="{9CDD92FC-ACC1-45E4-B086-26CF680A6D5B}" srcOrd="0" destOrd="0" presId="urn:microsoft.com/office/officeart/2005/8/layout/arrow2"/>
    <dgm:cxn modelId="{CDDDD484-255A-4C4B-A2DF-201152EC7422}" type="presOf" srcId="{056AAB82-B21E-4CA5-8690-A78183F69348}" destId="{75236D11-B47B-4F0C-BD61-12B70C4DE940}" srcOrd="0" destOrd="0" presId="urn:microsoft.com/office/officeart/2005/8/layout/arrow2"/>
    <dgm:cxn modelId="{30C2AE47-EA82-437D-AC62-83F960DBB142}" srcId="{0E72254B-EE74-4DA2-A8DF-8A687C9C4837}" destId="{056AAB82-B21E-4CA5-8690-A78183F69348}" srcOrd="1" destOrd="0" parTransId="{3260BE28-A2E2-4750-B895-6C923CD19D01}" sibTransId="{CB59BA97-7AD6-4AA4-BB42-E6544B449943}"/>
    <dgm:cxn modelId="{9153DABA-8182-4D40-A1F2-F93791D1A6DC}" type="presOf" srcId="{53AAFD60-7906-4970-9142-C8BD69F79077}" destId="{6F155D7D-B057-4378-BADC-62EC5FE69F9A}" srcOrd="0" destOrd="0" presId="urn:microsoft.com/office/officeart/2005/8/layout/arrow2"/>
    <dgm:cxn modelId="{412A6C33-3BC3-43C8-A7BB-5885FE79760A}" srcId="{0E72254B-EE74-4DA2-A8DF-8A687C9C4837}" destId="{53AAFD60-7906-4970-9142-C8BD69F79077}" srcOrd="0" destOrd="0" parTransId="{78F93B3E-6551-4201-9096-C36D9F2FB766}" sibTransId="{07946414-CF4B-4BB9-A7AB-399A61D10981}"/>
    <dgm:cxn modelId="{13B6F26D-AE2F-4543-B800-BB80609E985F}" type="presParOf" srcId="{FD10950E-C0FC-494F-96B0-953197F8B4A1}" destId="{C80A640A-DE4E-4380-B45A-BAFD8C254ABD}" srcOrd="0" destOrd="0" presId="urn:microsoft.com/office/officeart/2005/8/layout/arrow2"/>
    <dgm:cxn modelId="{BEA80A40-5E94-4897-9570-727E30ECE152}" type="presParOf" srcId="{FD10950E-C0FC-494F-96B0-953197F8B4A1}" destId="{8514CD49-4523-4DFC-9ADA-D354393AFE53}" srcOrd="1" destOrd="0" presId="urn:microsoft.com/office/officeart/2005/8/layout/arrow2"/>
    <dgm:cxn modelId="{A0658CEA-4273-4AFE-8D9B-A53E1D710251}" type="presParOf" srcId="{8514CD49-4523-4DFC-9ADA-D354393AFE53}" destId="{87F92325-D65F-49B8-8700-64958FABB928}" srcOrd="0" destOrd="0" presId="urn:microsoft.com/office/officeart/2005/8/layout/arrow2"/>
    <dgm:cxn modelId="{2D1777DC-E2DF-4F76-88BC-C1D131075D68}" type="presParOf" srcId="{8514CD49-4523-4DFC-9ADA-D354393AFE53}" destId="{6F155D7D-B057-4378-BADC-62EC5FE69F9A}" srcOrd="1" destOrd="0" presId="urn:microsoft.com/office/officeart/2005/8/layout/arrow2"/>
    <dgm:cxn modelId="{0AA510B8-1CF4-4DCA-B8BD-75C5BA6EF50A}" type="presParOf" srcId="{8514CD49-4523-4DFC-9ADA-D354393AFE53}" destId="{F1639494-2395-4653-8A97-9E06FF986BE6}" srcOrd="2" destOrd="0" presId="urn:microsoft.com/office/officeart/2005/8/layout/arrow2"/>
    <dgm:cxn modelId="{8BBCB834-9ACC-45B4-8DC6-CA4A13740F3A}" type="presParOf" srcId="{8514CD49-4523-4DFC-9ADA-D354393AFE53}" destId="{75236D11-B47B-4F0C-BD61-12B70C4DE940}" srcOrd="3" destOrd="0" presId="urn:microsoft.com/office/officeart/2005/8/layout/arrow2"/>
    <dgm:cxn modelId="{24C392FE-D3EF-44EA-9D06-845324895164}" type="presParOf" srcId="{8514CD49-4523-4DFC-9ADA-D354393AFE53}" destId="{07FC29BE-CF0D-491E-8BCE-B1FF24DDB634}" srcOrd="4" destOrd="0" presId="urn:microsoft.com/office/officeart/2005/8/layout/arrow2"/>
    <dgm:cxn modelId="{0A203274-246C-4412-82B8-D74CE8A2AAEB}" type="presParOf" srcId="{8514CD49-4523-4DFC-9ADA-D354393AFE53}" destId="{9CDD92FC-ACC1-45E4-B086-26CF680A6D5B}" srcOrd="5" destOrd="0" presId="urn:microsoft.com/office/officeart/2005/8/layout/arrow2"/>
    <dgm:cxn modelId="{F84538AC-EF6D-4AF6-9315-64AD8511250F}" type="presParOf" srcId="{8514CD49-4523-4DFC-9ADA-D354393AFE53}" destId="{273C68B0-6516-4951-B20A-04DAA439D69A}" srcOrd="6" destOrd="0" presId="urn:microsoft.com/office/officeart/2005/8/layout/arrow2"/>
    <dgm:cxn modelId="{75B29DD3-8004-47FC-B287-A9C9C671721B}" type="presParOf" srcId="{8514CD49-4523-4DFC-9ADA-D354393AFE53}" destId="{155D2010-D13D-4115-A700-94963A1F4DFE}" srcOrd="7"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36E198-C2AE-4C19-B15F-05974C76ACD5}" type="doc">
      <dgm:prSet loTypeId="urn:microsoft.com/office/officeart/2005/8/layout/vList5" loCatId="list" qsTypeId="urn:microsoft.com/office/officeart/2005/8/quickstyle/simple4" qsCatId="simple" csTypeId="urn:microsoft.com/office/officeart/2005/8/colors/colorful1#1" csCatId="colorful" phldr="1"/>
      <dgm:spPr/>
      <dgm:t>
        <a:bodyPr/>
        <a:lstStyle/>
        <a:p>
          <a:endParaRPr lang="zh-CN" altLang="en-US"/>
        </a:p>
      </dgm:t>
    </dgm:pt>
    <dgm:pt modelId="{D185D4FF-596E-42CD-8FDD-32FADF1E5901}">
      <dgm:prSet phldrT="[文本]"/>
      <dgm:spPr/>
      <dgm:t>
        <a:bodyPr/>
        <a:lstStyle/>
        <a:p>
          <a:r>
            <a:rPr lang="en-US" dirty="0" smtClean="0"/>
            <a:t>temperature</a:t>
          </a:r>
          <a:endParaRPr lang="zh-CN" altLang="en-US" dirty="0"/>
        </a:p>
      </dgm:t>
    </dgm:pt>
    <dgm:pt modelId="{ADB07D4E-FDD5-4D90-BFC0-1618AA24B65A}" type="parTrans" cxnId="{70F68963-242F-4CB7-AE7E-AD3BFB7B4551}">
      <dgm:prSet/>
      <dgm:spPr/>
      <dgm:t>
        <a:bodyPr/>
        <a:lstStyle/>
        <a:p>
          <a:endParaRPr lang="zh-CN" altLang="en-US"/>
        </a:p>
      </dgm:t>
    </dgm:pt>
    <dgm:pt modelId="{74622A21-54D3-42B9-B5E8-A3EACBD7CBA0}" type="sibTrans" cxnId="{70F68963-242F-4CB7-AE7E-AD3BFB7B4551}">
      <dgm:prSet/>
      <dgm:spPr/>
      <dgm:t>
        <a:bodyPr/>
        <a:lstStyle/>
        <a:p>
          <a:endParaRPr lang="zh-CN" altLang="en-US"/>
        </a:p>
      </dgm:t>
    </dgm:pt>
    <dgm:pt modelId="{6F81C8D4-316B-4071-8305-3B7DE665A1A9}">
      <dgm:prSet phldrT="[文本]"/>
      <dgm:spPr/>
      <dgm:t>
        <a:bodyPr/>
        <a:lstStyle/>
        <a:p>
          <a:r>
            <a:rPr lang="en-US" dirty="0" smtClean="0"/>
            <a:t>27</a:t>
          </a:r>
          <a:r>
            <a:rPr lang="zh-CN" dirty="0" smtClean="0"/>
            <a:t>℃</a:t>
          </a:r>
          <a:r>
            <a:rPr lang="en-US" dirty="0" smtClean="0"/>
            <a:t> in temperature</a:t>
          </a:r>
          <a:endParaRPr lang="zh-CN" altLang="en-US" dirty="0"/>
        </a:p>
      </dgm:t>
    </dgm:pt>
    <dgm:pt modelId="{F58CDEDC-399A-47A7-BCAE-023CA4EE36AB}" type="parTrans" cxnId="{DA7F05C6-B04A-49CE-8386-A7884BCBEEEF}">
      <dgm:prSet/>
      <dgm:spPr/>
      <dgm:t>
        <a:bodyPr/>
        <a:lstStyle/>
        <a:p>
          <a:endParaRPr lang="zh-CN" altLang="en-US"/>
        </a:p>
      </dgm:t>
    </dgm:pt>
    <dgm:pt modelId="{4D0B51CA-AD03-4D08-976F-A943183E1CCF}" type="sibTrans" cxnId="{DA7F05C6-B04A-49CE-8386-A7884BCBEEEF}">
      <dgm:prSet/>
      <dgm:spPr/>
      <dgm:t>
        <a:bodyPr/>
        <a:lstStyle/>
        <a:p>
          <a:endParaRPr lang="zh-CN" altLang="en-US"/>
        </a:p>
      </dgm:t>
    </dgm:pt>
    <dgm:pt modelId="{5729C9CB-B1D4-42E3-B75D-0063F73DA844}">
      <dgm:prSet phldrT="[文本]"/>
      <dgm:spPr/>
      <dgm:t>
        <a:bodyPr/>
        <a:lstStyle/>
        <a:p>
          <a:r>
            <a:rPr lang="en-US" dirty="0" err="1" smtClean="0"/>
            <a:t>illuminance</a:t>
          </a:r>
          <a:endParaRPr lang="zh-CN" altLang="en-US" dirty="0"/>
        </a:p>
      </dgm:t>
    </dgm:pt>
    <dgm:pt modelId="{E4B18325-5EE8-413A-9BEC-D57DA210BF44}" type="parTrans" cxnId="{F7F0D7E5-3500-46EE-A3EC-3B3EE273707B}">
      <dgm:prSet/>
      <dgm:spPr/>
      <dgm:t>
        <a:bodyPr/>
        <a:lstStyle/>
        <a:p>
          <a:endParaRPr lang="zh-CN" altLang="en-US"/>
        </a:p>
      </dgm:t>
    </dgm:pt>
    <dgm:pt modelId="{E7902B3E-AA93-4CE5-9808-BD4AEDE39E9F}" type="sibTrans" cxnId="{F7F0D7E5-3500-46EE-A3EC-3B3EE273707B}">
      <dgm:prSet/>
      <dgm:spPr/>
      <dgm:t>
        <a:bodyPr/>
        <a:lstStyle/>
        <a:p>
          <a:endParaRPr lang="zh-CN" altLang="en-US"/>
        </a:p>
      </dgm:t>
    </dgm:pt>
    <dgm:pt modelId="{C0C6B3D0-C60A-4CED-93EC-20613EE1E52D}">
      <dgm:prSet phldrT="[文本]"/>
      <dgm:spPr/>
      <dgm:t>
        <a:bodyPr/>
        <a:lstStyle/>
        <a:p>
          <a:r>
            <a:rPr lang="en-US" dirty="0" smtClean="0"/>
            <a:t>37,500lux</a:t>
          </a:r>
          <a:endParaRPr lang="zh-CN" altLang="en-US" dirty="0"/>
        </a:p>
      </dgm:t>
    </dgm:pt>
    <dgm:pt modelId="{E30F4360-ECCD-4F34-A14B-6664A495FFCA}" type="parTrans" cxnId="{A03FE051-9406-4203-BE07-D4C3A7719232}">
      <dgm:prSet/>
      <dgm:spPr/>
      <dgm:t>
        <a:bodyPr/>
        <a:lstStyle/>
        <a:p>
          <a:endParaRPr lang="zh-CN" altLang="en-US"/>
        </a:p>
      </dgm:t>
    </dgm:pt>
    <dgm:pt modelId="{6BF5C87A-FC10-4C3E-9B22-5BFE5B18434B}" type="sibTrans" cxnId="{A03FE051-9406-4203-BE07-D4C3A7719232}">
      <dgm:prSet/>
      <dgm:spPr/>
      <dgm:t>
        <a:bodyPr/>
        <a:lstStyle/>
        <a:p>
          <a:endParaRPr lang="zh-CN" altLang="en-US"/>
        </a:p>
      </dgm:t>
    </dgm:pt>
    <dgm:pt modelId="{E867A215-0E6F-48D3-90F4-A0AAF1BAB7F1}">
      <dgm:prSet phldrT="[文本]"/>
      <dgm:spPr/>
      <dgm:t>
        <a:bodyPr/>
        <a:lstStyle/>
        <a:p>
          <a:r>
            <a:rPr lang="en-US" altLang="zh-CN" dirty="0" smtClean="0"/>
            <a:t>Flow rate</a:t>
          </a:r>
          <a:endParaRPr lang="zh-CN" altLang="en-US" dirty="0"/>
        </a:p>
      </dgm:t>
    </dgm:pt>
    <dgm:pt modelId="{93A94C54-1585-4A45-B335-FBA0381AB9C9}" type="parTrans" cxnId="{C087B9B2-EAA2-43AE-8DE8-ADEBC81E2FF1}">
      <dgm:prSet/>
      <dgm:spPr/>
      <dgm:t>
        <a:bodyPr/>
        <a:lstStyle/>
        <a:p>
          <a:endParaRPr lang="zh-CN" altLang="en-US"/>
        </a:p>
      </dgm:t>
    </dgm:pt>
    <dgm:pt modelId="{31E55157-6DAF-4835-8EE8-4ADEAAC8A9FF}" type="sibTrans" cxnId="{C087B9B2-EAA2-43AE-8DE8-ADEBC81E2FF1}">
      <dgm:prSet/>
      <dgm:spPr/>
      <dgm:t>
        <a:bodyPr/>
        <a:lstStyle/>
        <a:p>
          <a:endParaRPr lang="zh-CN" altLang="en-US"/>
        </a:p>
      </dgm:t>
    </dgm:pt>
    <dgm:pt modelId="{31E2DE2D-0997-4C3A-8086-B14CA44CB511}">
      <dgm:prSet phldrT="[文本]"/>
      <dgm:spPr/>
      <dgm:t>
        <a:bodyPr/>
        <a:lstStyle/>
        <a:p>
          <a:r>
            <a:rPr lang="en-US" dirty="0" smtClean="0"/>
            <a:t>no artificial inputting air</a:t>
          </a:r>
          <a:endParaRPr lang="zh-CN" altLang="en-US" dirty="0"/>
        </a:p>
      </dgm:t>
    </dgm:pt>
    <dgm:pt modelId="{2217F346-CB08-40B4-858A-926D3479D523}" type="parTrans" cxnId="{64F99412-04BC-4930-81BD-5EE48AE5B095}">
      <dgm:prSet/>
      <dgm:spPr/>
      <dgm:t>
        <a:bodyPr/>
        <a:lstStyle/>
        <a:p>
          <a:endParaRPr lang="zh-CN" altLang="en-US"/>
        </a:p>
      </dgm:t>
    </dgm:pt>
    <dgm:pt modelId="{8930EE4D-1FC6-4F60-8570-5A3B5D28A867}" type="sibTrans" cxnId="{64F99412-04BC-4930-81BD-5EE48AE5B095}">
      <dgm:prSet/>
      <dgm:spPr/>
      <dgm:t>
        <a:bodyPr/>
        <a:lstStyle/>
        <a:p>
          <a:endParaRPr lang="zh-CN" altLang="en-US"/>
        </a:p>
      </dgm:t>
    </dgm:pt>
    <dgm:pt modelId="{0B071E90-7679-4BBE-9D55-9C2D625FA3F6}" type="pres">
      <dgm:prSet presAssocID="{B636E198-C2AE-4C19-B15F-05974C76ACD5}" presName="Name0" presStyleCnt="0">
        <dgm:presLayoutVars>
          <dgm:dir/>
          <dgm:animLvl val="lvl"/>
          <dgm:resizeHandles val="exact"/>
        </dgm:presLayoutVars>
      </dgm:prSet>
      <dgm:spPr/>
      <dgm:t>
        <a:bodyPr/>
        <a:lstStyle/>
        <a:p>
          <a:endParaRPr lang="zh-CN" altLang="en-US"/>
        </a:p>
      </dgm:t>
    </dgm:pt>
    <dgm:pt modelId="{5743E8B6-D31E-4993-B145-CD40024EC144}" type="pres">
      <dgm:prSet presAssocID="{D185D4FF-596E-42CD-8FDD-32FADF1E5901}" presName="linNode" presStyleCnt="0"/>
      <dgm:spPr/>
    </dgm:pt>
    <dgm:pt modelId="{B70445DB-9702-42C2-BFE9-4EDBC14B76DF}" type="pres">
      <dgm:prSet presAssocID="{D185D4FF-596E-42CD-8FDD-32FADF1E5901}" presName="parentText" presStyleLbl="node1" presStyleIdx="0" presStyleCnt="3">
        <dgm:presLayoutVars>
          <dgm:chMax val="1"/>
          <dgm:bulletEnabled val="1"/>
        </dgm:presLayoutVars>
      </dgm:prSet>
      <dgm:spPr/>
      <dgm:t>
        <a:bodyPr/>
        <a:lstStyle/>
        <a:p>
          <a:endParaRPr lang="zh-CN" altLang="en-US"/>
        </a:p>
      </dgm:t>
    </dgm:pt>
    <dgm:pt modelId="{1E453AE3-B959-42FB-9F44-B475EF87B007}" type="pres">
      <dgm:prSet presAssocID="{D185D4FF-596E-42CD-8FDD-32FADF1E5901}" presName="descendantText" presStyleLbl="alignAccFollowNode1" presStyleIdx="0" presStyleCnt="3">
        <dgm:presLayoutVars>
          <dgm:bulletEnabled val="1"/>
        </dgm:presLayoutVars>
      </dgm:prSet>
      <dgm:spPr/>
      <dgm:t>
        <a:bodyPr/>
        <a:lstStyle/>
        <a:p>
          <a:endParaRPr lang="zh-CN" altLang="en-US"/>
        </a:p>
      </dgm:t>
    </dgm:pt>
    <dgm:pt modelId="{7EFB2473-7A31-4C9E-930B-0C2AB3703947}" type="pres">
      <dgm:prSet presAssocID="{74622A21-54D3-42B9-B5E8-A3EACBD7CBA0}" presName="sp" presStyleCnt="0"/>
      <dgm:spPr/>
    </dgm:pt>
    <dgm:pt modelId="{6AA294B4-2647-419A-A17C-0433DC7DFB2E}" type="pres">
      <dgm:prSet presAssocID="{5729C9CB-B1D4-42E3-B75D-0063F73DA844}" presName="linNode" presStyleCnt="0"/>
      <dgm:spPr/>
    </dgm:pt>
    <dgm:pt modelId="{C5F3F2E1-F2D2-4A75-984D-A42FEF18A60A}" type="pres">
      <dgm:prSet presAssocID="{5729C9CB-B1D4-42E3-B75D-0063F73DA844}" presName="parentText" presStyleLbl="node1" presStyleIdx="1" presStyleCnt="3">
        <dgm:presLayoutVars>
          <dgm:chMax val="1"/>
          <dgm:bulletEnabled val="1"/>
        </dgm:presLayoutVars>
      </dgm:prSet>
      <dgm:spPr/>
      <dgm:t>
        <a:bodyPr/>
        <a:lstStyle/>
        <a:p>
          <a:endParaRPr lang="zh-CN" altLang="en-US"/>
        </a:p>
      </dgm:t>
    </dgm:pt>
    <dgm:pt modelId="{26E9D5A8-A8A7-4BDC-B43E-49438D6E8433}" type="pres">
      <dgm:prSet presAssocID="{5729C9CB-B1D4-42E3-B75D-0063F73DA844}" presName="descendantText" presStyleLbl="alignAccFollowNode1" presStyleIdx="1" presStyleCnt="3">
        <dgm:presLayoutVars>
          <dgm:bulletEnabled val="1"/>
        </dgm:presLayoutVars>
      </dgm:prSet>
      <dgm:spPr/>
      <dgm:t>
        <a:bodyPr/>
        <a:lstStyle/>
        <a:p>
          <a:endParaRPr lang="zh-CN" altLang="en-US"/>
        </a:p>
      </dgm:t>
    </dgm:pt>
    <dgm:pt modelId="{F3F6F186-C226-474A-8839-A3EBC080E3E2}" type="pres">
      <dgm:prSet presAssocID="{E7902B3E-AA93-4CE5-9808-BD4AEDE39E9F}" presName="sp" presStyleCnt="0"/>
      <dgm:spPr/>
    </dgm:pt>
    <dgm:pt modelId="{C62D9129-AE60-44CB-8FE5-92BDB409EAEA}" type="pres">
      <dgm:prSet presAssocID="{E867A215-0E6F-48D3-90F4-A0AAF1BAB7F1}" presName="linNode" presStyleCnt="0"/>
      <dgm:spPr/>
    </dgm:pt>
    <dgm:pt modelId="{8CDC6FF1-3FEA-436F-9D6C-FF2A3F83BAD3}" type="pres">
      <dgm:prSet presAssocID="{E867A215-0E6F-48D3-90F4-A0AAF1BAB7F1}" presName="parentText" presStyleLbl="node1" presStyleIdx="2" presStyleCnt="3">
        <dgm:presLayoutVars>
          <dgm:chMax val="1"/>
          <dgm:bulletEnabled val="1"/>
        </dgm:presLayoutVars>
      </dgm:prSet>
      <dgm:spPr/>
      <dgm:t>
        <a:bodyPr/>
        <a:lstStyle/>
        <a:p>
          <a:endParaRPr lang="zh-CN" altLang="en-US"/>
        </a:p>
      </dgm:t>
    </dgm:pt>
    <dgm:pt modelId="{C5998F4A-9243-4D36-A06D-5F73DB9630E2}" type="pres">
      <dgm:prSet presAssocID="{E867A215-0E6F-48D3-90F4-A0AAF1BAB7F1}" presName="descendantText" presStyleLbl="alignAccFollowNode1" presStyleIdx="2" presStyleCnt="3">
        <dgm:presLayoutVars>
          <dgm:bulletEnabled val="1"/>
        </dgm:presLayoutVars>
      </dgm:prSet>
      <dgm:spPr/>
      <dgm:t>
        <a:bodyPr/>
        <a:lstStyle/>
        <a:p>
          <a:endParaRPr lang="zh-CN" altLang="en-US"/>
        </a:p>
      </dgm:t>
    </dgm:pt>
  </dgm:ptLst>
  <dgm:cxnLst>
    <dgm:cxn modelId="{3863C262-1B53-408E-AD36-7BA5E195710B}" type="presOf" srcId="{B636E198-C2AE-4C19-B15F-05974C76ACD5}" destId="{0B071E90-7679-4BBE-9D55-9C2D625FA3F6}" srcOrd="0" destOrd="0" presId="urn:microsoft.com/office/officeart/2005/8/layout/vList5"/>
    <dgm:cxn modelId="{64F99412-04BC-4930-81BD-5EE48AE5B095}" srcId="{E867A215-0E6F-48D3-90F4-A0AAF1BAB7F1}" destId="{31E2DE2D-0997-4C3A-8086-B14CA44CB511}" srcOrd="0" destOrd="0" parTransId="{2217F346-CB08-40B4-858A-926D3479D523}" sibTransId="{8930EE4D-1FC6-4F60-8570-5A3B5D28A867}"/>
    <dgm:cxn modelId="{E88C9AC5-E980-4E95-B855-0BBFE3839483}" type="presOf" srcId="{6F81C8D4-316B-4071-8305-3B7DE665A1A9}" destId="{1E453AE3-B959-42FB-9F44-B475EF87B007}" srcOrd="0" destOrd="0" presId="urn:microsoft.com/office/officeart/2005/8/layout/vList5"/>
    <dgm:cxn modelId="{2422D2F2-CFBD-46D3-B0AB-B8BC174CC2DE}" type="presOf" srcId="{C0C6B3D0-C60A-4CED-93EC-20613EE1E52D}" destId="{26E9D5A8-A8A7-4BDC-B43E-49438D6E8433}" srcOrd="0" destOrd="0" presId="urn:microsoft.com/office/officeart/2005/8/layout/vList5"/>
    <dgm:cxn modelId="{C087B9B2-EAA2-43AE-8DE8-ADEBC81E2FF1}" srcId="{B636E198-C2AE-4C19-B15F-05974C76ACD5}" destId="{E867A215-0E6F-48D3-90F4-A0AAF1BAB7F1}" srcOrd="2" destOrd="0" parTransId="{93A94C54-1585-4A45-B335-FBA0381AB9C9}" sibTransId="{31E55157-6DAF-4835-8EE8-4ADEAAC8A9FF}"/>
    <dgm:cxn modelId="{BC872BFA-D5AD-43F9-B914-005FCE5C7392}" type="presOf" srcId="{D185D4FF-596E-42CD-8FDD-32FADF1E5901}" destId="{B70445DB-9702-42C2-BFE9-4EDBC14B76DF}" srcOrd="0" destOrd="0" presId="urn:microsoft.com/office/officeart/2005/8/layout/vList5"/>
    <dgm:cxn modelId="{E787AC26-5D29-49D0-B96E-F230FEE5E33F}" type="presOf" srcId="{5729C9CB-B1D4-42E3-B75D-0063F73DA844}" destId="{C5F3F2E1-F2D2-4A75-984D-A42FEF18A60A}" srcOrd="0" destOrd="0" presId="urn:microsoft.com/office/officeart/2005/8/layout/vList5"/>
    <dgm:cxn modelId="{651A76BC-1417-4450-A3E2-829A47070FF0}" type="presOf" srcId="{E867A215-0E6F-48D3-90F4-A0AAF1BAB7F1}" destId="{8CDC6FF1-3FEA-436F-9D6C-FF2A3F83BAD3}" srcOrd="0" destOrd="0" presId="urn:microsoft.com/office/officeart/2005/8/layout/vList5"/>
    <dgm:cxn modelId="{A03FE051-9406-4203-BE07-D4C3A7719232}" srcId="{5729C9CB-B1D4-42E3-B75D-0063F73DA844}" destId="{C0C6B3D0-C60A-4CED-93EC-20613EE1E52D}" srcOrd="0" destOrd="0" parTransId="{E30F4360-ECCD-4F34-A14B-6664A495FFCA}" sibTransId="{6BF5C87A-FC10-4C3E-9B22-5BFE5B18434B}"/>
    <dgm:cxn modelId="{DA7F05C6-B04A-49CE-8386-A7884BCBEEEF}" srcId="{D185D4FF-596E-42CD-8FDD-32FADF1E5901}" destId="{6F81C8D4-316B-4071-8305-3B7DE665A1A9}" srcOrd="0" destOrd="0" parTransId="{F58CDEDC-399A-47A7-BCAE-023CA4EE36AB}" sibTransId="{4D0B51CA-AD03-4D08-976F-A943183E1CCF}"/>
    <dgm:cxn modelId="{F7F0D7E5-3500-46EE-A3EC-3B3EE273707B}" srcId="{B636E198-C2AE-4C19-B15F-05974C76ACD5}" destId="{5729C9CB-B1D4-42E3-B75D-0063F73DA844}" srcOrd="1" destOrd="0" parTransId="{E4B18325-5EE8-413A-9BEC-D57DA210BF44}" sibTransId="{E7902B3E-AA93-4CE5-9808-BD4AEDE39E9F}"/>
    <dgm:cxn modelId="{8A2497B9-40A6-4420-9D8A-ED832DC87874}" type="presOf" srcId="{31E2DE2D-0997-4C3A-8086-B14CA44CB511}" destId="{C5998F4A-9243-4D36-A06D-5F73DB9630E2}" srcOrd="0" destOrd="0" presId="urn:microsoft.com/office/officeart/2005/8/layout/vList5"/>
    <dgm:cxn modelId="{70F68963-242F-4CB7-AE7E-AD3BFB7B4551}" srcId="{B636E198-C2AE-4C19-B15F-05974C76ACD5}" destId="{D185D4FF-596E-42CD-8FDD-32FADF1E5901}" srcOrd="0" destOrd="0" parTransId="{ADB07D4E-FDD5-4D90-BFC0-1618AA24B65A}" sibTransId="{74622A21-54D3-42B9-B5E8-A3EACBD7CBA0}"/>
    <dgm:cxn modelId="{1685BEC0-95D5-4082-B684-0A770FD8EF37}" type="presParOf" srcId="{0B071E90-7679-4BBE-9D55-9C2D625FA3F6}" destId="{5743E8B6-D31E-4993-B145-CD40024EC144}" srcOrd="0" destOrd="0" presId="urn:microsoft.com/office/officeart/2005/8/layout/vList5"/>
    <dgm:cxn modelId="{ED23AF0B-4A21-4B0F-AC71-6C1CDB958208}" type="presParOf" srcId="{5743E8B6-D31E-4993-B145-CD40024EC144}" destId="{B70445DB-9702-42C2-BFE9-4EDBC14B76DF}" srcOrd="0" destOrd="0" presId="urn:microsoft.com/office/officeart/2005/8/layout/vList5"/>
    <dgm:cxn modelId="{8CEEF54C-3C4C-45F2-9FD4-7A1DE14EF7D4}" type="presParOf" srcId="{5743E8B6-D31E-4993-B145-CD40024EC144}" destId="{1E453AE3-B959-42FB-9F44-B475EF87B007}" srcOrd="1" destOrd="0" presId="urn:microsoft.com/office/officeart/2005/8/layout/vList5"/>
    <dgm:cxn modelId="{A9087AB4-700F-4864-9620-42C09BA07AFF}" type="presParOf" srcId="{0B071E90-7679-4BBE-9D55-9C2D625FA3F6}" destId="{7EFB2473-7A31-4C9E-930B-0C2AB3703947}" srcOrd="1" destOrd="0" presId="urn:microsoft.com/office/officeart/2005/8/layout/vList5"/>
    <dgm:cxn modelId="{58A0992F-98C9-4DE4-874B-AE7F045775D4}" type="presParOf" srcId="{0B071E90-7679-4BBE-9D55-9C2D625FA3F6}" destId="{6AA294B4-2647-419A-A17C-0433DC7DFB2E}" srcOrd="2" destOrd="0" presId="urn:microsoft.com/office/officeart/2005/8/layout/vList5"/>
    <dgm:cxn modelId="{48B41AF8-BBB8-4022-92D5-D9A3FC60FE0E}" type="presParOf" srcId="{6AA294B4-2647-419A-A17C-0433DC7DFB2E}" destId="{C5F3F2E1-F2D2-4A75-984D-A42FEF18A60A}" srcOrd="0" destOrd="0" presId="urn:microsoft.com/office/officeart/2005/8/layout/vList5"/>
    <dgm:cxn modelId="{5ABB4B5B-EA93-498F-986D-26969078E4AD}" type="presParOf" srcId="{6AA294B4-2647-419A-A17C-0433DC7DFB2E}" destId="{26E9D5A8-A8A7-4BDC-B43E-49438D6E8433}" srcOrd="1" destOrd="0" presId="urn:microsoft.com/office/officeart/2005/8/layout/vList5"/>
    <dgm:cxn modelId="{92E54F66-A712-4C1E-BF8C-11D13F2CBCCB}" type="presParOf" srcId="{0B071E90-7679-4BBE-9D55-9C2D625FA3F6}" destId="{F3F6F186-C226-474A-8839-A3EBC080E3E2}" srcOrd="3" destOrd="0" presId="urn:microsoft.com/office/officeart/2005/8/layout/vList5"/>
    <dgm:cxn modelId="{4AA24703-668C-400E-ABDC-FFD9F23A422D}" type="presParOf" srcId="{0B071E90-7679-4BBE-9D55-9C2D625FA3F6}" destId="{C62D9129-AE60-44CB-8FE5-92BDB409EAEA}" srcOrd="4" destOrd="0" presId="urn:microsoft.com/office/officeart/2005/8/layout/vList5"/>
    <dgm:cxn modelId="{10CC6BD4-DB0D-4AA3-85DA-84B516D9027A}" type="presParOf" srcId="{C62D9129-AE60-44CB-8FE5-92BDB409EAEA}" destId="{8CDC6FF1-3FEA-436F-9D6C-FF2A3F83BAD3}" srcOrd="0" destOrd="0" presId="urn:microsoft.com/office/officeart/2005/8/layout/vList5"/>
    <dgm:cxn modelId="{E234BC26-C203-4D08-A271-3A8E1F36259E}" type="presParOf" srcId="{C62D9129-AE60-44CB-8FE5-92BDB409EAEA}" destId="{C5998F4A-9243-4D36-A06D-5F73DB9630E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B2CE3C-2B9C-432D-A122-31A1448466A9}" type="doc">
      <dgm:prSet loTypeId="urn:microsoft.com/office/officeart/2005/8/layout/matrix2" loCatId="matrix" qsTypeId="urn:microsoft.com/office/officeart/2005/8/quickstyle/simple1" qsCatId="simple" csTypeId="urn:microsoft.com/office/officeart/2005/8/colors/accent1_2" csCatId="accent1" phldr="0"/>
      <dgm:spPr/>
      <dgm:t>
        <a:bodyPr/>
        <a:lstStyle/>
        <a:p>
          <a:endParaRPr lang="zh-CN" altLang="en-US"/>
        </a:p>
      </dgm:t>
    </dgm:pt>
    <dgm:pt modelId="{5E335EE2-E052-4BAB-9AB2-90BFAAF95C63}">
      <dgm:prSet phldrT="[文本]" phldr="1"/>
      <dgm:spPr/>
      <dgm:t>
        <a:bodyPr/>
        <a:lstStyle/>
        <a:p>
          <a:endParaRPr lang="zh-CN" altLang="en-US" dirty="0"/>
        </a:p>
      </dgm:t>
    </dgm:pt>
    <dgm:pt modelId="{2DF34B10-66A6-498A-81F4-3620C00E2C82}" type="parTrans" cxnId="{D761401D-052E-4CA9-93AA-C04383F1F45D}">
      <dgm:prSet/>
      <dgm:spPr/>
      <dgm:t>
        <a:bodyPr/>
        <a:lstStyle/>
        <a:p>
          <a:endParaRPr lang="zh-CN" altLang="en-US"/>
        </a:p>
      </dgm:t>
    </dgm:pt>
    <dgm:pt modelId="{063EC6D4-CE2A-4D6C-9335-10DBB40045C7}" type="sibTrans" cxnId="{D761401D-052E-4CA9-93AA-C04383F1F45D}">
      <dgm:prSet/>
      <dgm:spPr/>
      <dgm:t>
        <a:bodyPr/>
        <a:lstStyle/>
        <a:p>
          <a:endParaRPr lang="zh-CN" altLang="en-US"/>
        </a:p>
      </dgm:t>
    </dgm:pt>
    <dgm:pt modelId="{92D4D4DE-41A4-41A2-8103-A0B5BAF825B8}">
      <dgm:prSet phldrT="[文本]" phldr="1"/>
      <dgm:spPr/>
      <dgm:t>
        <a:bodyPr/>
        <a:lstStyle/>
        <a:p>
          <a:endParaRPr lang="zh-CN" altLang="en-US"/>
        </a:p>
      </dgm:t>
    </dgm:pt>
    <dgm:pt modelId="{4343B6FA-3D8D-40C4-B57C-C3E31B564E56}" type="parTrans" cxnId="{098FEDA7-C306-4791-B986-CE8BED412445}">
      <dgm:prSet/>
      <dgm:spPr/>
      <dgm:t>
        <a:bodyPr/>
        <a:lstStyle/>
        <a:p>
          <a:endParaRPr lang="zh-CN" altLang="en-US"/>
        </a:p>
      </dgm:t>
    </dgm:pt>
    <dgm:pt modelId="{C557F207-3776-49CD-89CD-653370A6ABD4}" type="sibTrans" cxnId="{098FEDA7-C306-4791-B986-CE8BED412445}">
      <dgm:prSet/>
      <dgm:spPr/>
      <dgm:t>
        <a:bodyPr/>
        <a:lstStyle/>
        <a:p>
          <a:endParaRPr lang="zh-CN" altLang="en-US"/>
        </a:p>
      </dgm:t>
    </dgm:pt>
    <dgm:pt modelId="{2FB1ADBD-26C1-486A-9738-ED392805E309}">
      <dgm:prSet phldrT="[文本]" phldr="1"/>
      <dgm:spPr/>
      <dgm:t>
        <a:bodyPr/>
        <a:lstStyle/>
        <a:p>
          <a:endParaRPr lang="zh-CN" altLang="en-US"/>
        </a:p>
      </dgm:t>
    </dgm:pt>
    <dgm:pt modelId="{DE0B49B1-B810-4D6C-8AD0-37D219184D27}" type="parTrans" cxnId="{D30929C7-1A30-4D13-884F-87BAC92B5932}">
      <dgm:prSet/>
      <dgm:spPr/>
      <dgm:t>
        <a:bodyPr/>
        <a:lstStyle/>
        <a:p>
          <a:endParaRPr lang="zh-CN" altLang="en-US"/>
        </a:p>
      </dgm:t>
    </dgm:pt>
    <dgm:pt modelId="{41A17781-E952-41BB-914B-96D928AFE2DA}" type="sibTrans" cxnId="{D30929C7-1A30-4D13-884F-87BAC92B5932}">
      <dgm:prSet/>
      <dgm:spPr/>
      <dgm:t>
        <a:bodyPr/>
        <a:lstStyle/>
        <a:p>
          <a:endParaRPr lang="zh-CN" altLang="en-US"/>
        </a:p>
      </dgm:t>
    </dgm:pt>
    <dgm:pt modelId="{9A0B92E8-83B5-44B2-AFB6-1120FA8BE89B}">
      <dgm:prSet phldrT="[文本]" phldr="1"/>
      <dgm:spPr/>
      <dgm:t>
        <a:bodyPr/>
        <a:lstStyle/>
        <a:p>
          <a:endParaRPr lang="zh-CN" altLang="en-US"/>
        </a:p>
      </dgm:t>
    </dgm:pt>
    <dgm:pt modelId="{59F6687B-0694-42E7-A9CE-9018767E3241}" type="parTrans" cxnId="{B9E1EB52-7845-48BF-BB78-8ACCB9994B97}">
      <dgm:prSet/>
      <dgm:spPr/>
      <dgm:t>
        <a:bodyPr/>
        <a:lstStyle/>
        <a:p>
          <a:endParaRPr lang="zh-CN" altLang="en-US"/>
        </a:p>
      </dgm:t>
    </dgm:pt>
    <dgm:pt modelId="{CAF42455-544E-4F85-A54E-2F06F1FCE20E}" type="sibTrans" cxnId="{B9E1EB52-7845-48BF-BB78-8ACCB9994B97}">
      <dgm:prSet/>
      <dgm:spPr/>
      <dgm:t>
        <a:bodyPr/>
        <a:lstStyle/>
        <a:p>
          <a:endParaRPr lang="zh-CN" altLang="en-US"/>
        </a:p>
      </dgm:t>
    </dgm:pt>
    <dgm:pt modelId="{E7A535DA-5852-43E2-A664-C54B1639DF11}" type="pres">
      <dgm:prSet presAssocID="{4FB2CE3C-2B9C-432D-A122-31A1448466A9}" presName="matrix" presStyleCnt="0">
        <dgm:presLayoutVars>
          <dgm:chMax val="1"/>
          <dgm:dir/>
          <dgm:resizeHandles val="exact"/>
        </dgm:presLayoutVars>
      </dgm:prSet>
      <dgm:spPr/>
      <dgm:t>
        <a:bodyPr/>
        <a:lstStyle/>
        <a:p>
          <a:endParaRPr lang="zh-CN" altLang="en-US"/>
        </a:p>
      </dgm:t>
    </dgm:pt>
    <dgm:pt modelId="{749DB877-09EB-4411-B880-02BF20EEC861}" type="pres">
      <dgm:prSet presAssocID="{4FB2CE3C-2B9C-432D-A122-31A1448466A9}" presName="axisShape" presStyleLbl="bgShp" presStyleIdx="0" presStyleCnt="1"/>
      <dgm:spPr/>
    </dgm:pt>
    <dgm:pt modelId="{0C822298-EF33-4399-BD8B-31E66C4033F5}" type="pres">
      <dgm:prSet presAssocID="{4FB2CE3C-2B9C-432D-A122-31A1448466A9}" presName="rect1" presStyleLbl="node1" presStyleIdx="0" presStyleCnt="4">
        <dgm:presLayoutVars>
          <dgm:chMax val="0"/>
          <dgm:chPref val="0"/>
          <dgm:bulletEnabled val="1"/>
        </dgm:presLayoutVars>
      </dgm:prSet>
      <dgm:spPr/>
      <dgm:t>
        <a:bodyPr/>
        <a:lstStyle/>
        <a:p>
          <a:endParaRPr lang="zh-CN" altLang="en-US"/>
        </a:p>
      </dgm:t>
    </dgm:pt>
    <dgm:pt modelId="{D4E0F372-BBF0-43F0-A9A7-997D6019902E}" type="pres">
      <dgm:prSet presAssocID="{4FB2CE3C-2B9C-432D-A122-31A1448466A9}" presName="rect2" presStyleLbl="node1" presStyleIdx="1" presStyleCnt="4">
        <dgm:presLayoutVars>
          <dgm:chMax val="0"/>
          <dgm:chPref val="0"/>
          <dgm:bulletEnabled val="1"/>
        </dgm:presLayoutVars>
      </dgm:prSet>
      <dgm:spPr/>
      <dgm:t>
        <a:bodyPr/>
        <a:lstStyle/>
        <a:p>
          <a:endParaRPr lang="zh-CN" altLang="en-US"/>
        </a:p>
      </dgm:t>
    </dgm:pt>
    <dgm:pt modelId="{6833E20A-F85A-45BA-803E-B576BF3E2440}" type="pres">
      <dgm:prSet presAssocID="{4FB2CE3C-2B9C-432D-A122-31A1448466A9}" presName="rect3" presStyleLbl="node1" presStyleIdx="2" presStyleCnt="4">
        <dgm:presLayoutVars>
          <dgm:chMax val="0"/>
          <dgm:chPref val="0"/>
          <dgm:bulletEnabled val="1"/>
        </dgm:presLayoutVars>
      </dgm:prSet>
      <dgm:spPr/>
      <dgm:t>
        <a:bodyPr/>
        <a:lstStyle/>
        <a:p>
          <a:endParaRPr lang="zh-CN" altLang="en-US"/>
        </a:p>
      </dgm:t>
    </dgm:pt>
    <dgm:pt modelId="{61111AD1-E96E-4D7B-94AD-82C2A6DCFCB5}" type="pres">
      <dgm:prSet presAssocID="{4FB2CE3C-2B9C-432D-A122-31A1448466A9}" presName="rect4" presStyleLbl="node1" presStyleIdx="3" presStyleCnt="4">
        <dgm:presLayoutVars>
          <dgm:chMax val="0"/>
          <dgm:chPref val="0"/>
          <dgm:bulletEnabled val="1"/>
        </dgm:presLayoutVars>
      </dgm:prSet>
      <dgm:spPr/>
      <dgm:t>
        <a:bodyPr/>
        <a:lstStyle/>
        <a:p>
          <a:endParaRPr lang="zh-CN" altLang="en-US"/>
        </a:p>
      </dgm:t>
    </dgm:pt>
  </dgm:ptLst>
  <dgm:cxnLst>
    <dgm:cxn modelId="{D30929C7-1A30-4D13-884F-87BAC92B5932}" srcId="{4FB2CE3C-2B9C-432D-A122-31A1448466A9}" destId="{2FB1ADBD-26C1-486A-9738-ED392805E309}" srcOrd="2" destOrd="0" parTransId="{DE0B49B1-B810-4D6C-8AD0-37D219184D27}" sibTransId="{41A17781-E952-41BB-914B-96D928AFE2DA}"/>
    <dgm:cxn modelId="{F1408329-C0E8-465B-8BAE-03C0C0C6A9CA}" type="presOf" srcId="{9A0B92E8-83B5-44B2-AFB6-1120FA8BE89B}" destId="{61111AD1-E96E-4D7B-94AD-82C2A6DCFCB5}" srcOrd="0" destOrd="0" presId="urn:microsoft.com/office/officeart/2005/8/layout/matrix2"/>
    <dgm:cxn modelId="{BC1D55EE-7476-4A9F-A9F8-79F1CB265596}" type="presOf" srcId="{5E335EE2-E052-4BAB-9AB2-90BFAAF95C63}" destId="{0C822298-EF33-4399-BD8B-31E66C4033F5}" srcOrd="0" destOrd="0" presId="urn:microsoft.com/office/officeart/2005/8/layout/matrix2"/>
    <dgm:cxn modelId="{098FEDA7-C306-4791-B986-CE8BED412445}" srcId="{4FB2CE3C-2B9C-432D-A122-31A1448466A9}" destId="{92D4D4DE-41A4-41A2-8103-A0B5BAF825B8}" srcOrd="1" destOrd="0" parTransId="{4343B6FA-3D8D-40C4-B57C-C3E31B564E56}" sibTransId="{C557F207-3776-49CD-89CD-653370A6ABD4}"/>
    <dgm:cxn modelId="{54E0D7FD-96E7-4DD4-97C8-4A93E87DB43F}" type="presOf" srcId="{4FB2CE3C-2B9C-432D-A122-31A1448466A9}" destId="{E7A535DA-5852-43E2-A664-C54B1639DF11}" srcOrd="0" destOrd="0" presId="urn:microsoft.com/office/officeart/2005/8/layout/matrix2"/>
    <dgm:cxn modelId="{7AB86870-1B7A-46D7-A2B7-0FEB239A72FE}" type="presOf" srcId="{92D4D4DE-41A4-41A2-8103-A0B5BAF825B8}" destId="{D4E0F372-BBF0-43F0-A9A7-997D6019902E}" srcOrd="0" destOrd="0" presId="urn:microsoft.com/office/officeart/2005/8/layout/matrix2"/>
    <dgm:cxn modelId="{D761401D-052E-4CA9-93AA-C04383F1F45D}" srcId="{4FB2CE3C-2B9C-432D-A122-31A1448466A9}" destId="{5E335EE2-E052-4BAB-9AB2-90BFAAF95C63}" srcOrd="0" destOrd="0" parTransId="{2DF34B10-66A6-498A-81F4-3620C00E2C82}" sibTransId="{063EC6D4-CE2A-4D6C-9335-10DBB40045C7}"/>
    <dgm:cxn modelId="{B9E1EB52-7845-48BF-BB78-8ACCB9994B97}" srcId="{4FB2CE3C-2B9C-432D-A122-31A1448466A9}" destId="{9A0B92E8-83B5-44B2-AFB6-1120FA8BE89B}" srcOrd="3" destOrd="0" parTransId="{59F6687B-0694-42E7-A9CE-9018767E3241}" sibTransId="{CAF42455-544E-4F85-A54E-2F06F1FCE20E}"/>
    <dgm:cxn modelId="{E571AC42-1089-4541-B652-0149F4C966CE}" type="presOf" srcId="{2FB1ADBD-26C1-486A-9738-ED392805E309}" destId="{6833E20A-F85A-45BA-803E-B576BF3E2440}" srcOrd="0" destOrd="0" presId="urn:microsoft.com/office/officeart/2005/8/layout/matrix2"/>
    <dgm:cxn modelId="{349B0E1C-6BE7-43B8-8AB6-3C992729BE60}" type="presParOf" srcId="{E7A535DA-5852-43E2-A664-C54B1639DF11}" destId="{749DB877-09EB-4411-B880-02BF20EEC861}" srcOrd="0" destOrd="0" presId="urn:microsoft.com/office/officeart/2005/8/layout/matrix2"/>
    <dgm:cxn modelId="{C1F443FB-8CDD-4D47-8423-4EBD39099B9D}" type="presParOf" srcId="{E7A535DA-5852-43E2-A664-C54B1639DF11}" destId="{0C822298-EF33-4399-BD8B-31E66C4033F5}" srcOrd="1" destOrd="0" presId="urn:microsoft.com/office/officeart/2005/8/layout/matrix2"/>
    <dgm:cxn modelId="{D851EA1F-4FC2-43E2-B996-8013D10FD76A}" type="presParOf" srcId="{E7A535DA-5852-43E2-A664-C54B1639DF11}" destId="{D4E0F372-BBF0-43F0-A9A7-997D6019902E}" srcOrd="2" destOrd="0" presId="urn:microsoft.com/office/officeart/2005/8/layout/matrix2"/>
    <dgm:cxn modelId="{8278B600-CE62-4A04-8372-7726D980D257}" type="presParOf" srcId="{E7A535DA-5852-43E2-A664-C54B1639DF11}" destId="{6833E20A-F85A-45BA-803E-B576BF3E2440}" srcOrd="3" destOrd="0" presId="urn:microsoft.com/office/officeart/2005/8/layout/matrix2"/>
    <dgm:cxn modelId="{F61282C7-C514-482B-87C1-CD94BABBE66F}" type="presParOf" srcId="{E7A535DA-5852-43E2-A664-C54B1639DF11}" destId="{61111AD1-E96E-4D7B-94AD-82C2A6DCFCB5}" srcOrd="4" destOrd="0" presId="urn:microsoft.com/office/officeart/2005/8/layout/matrix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91B1E9-79F2-4DC0-8FAC-61AF1CE36A6D}" type="doc">
      <dgm:prSet loTypeId="urn:microsoft.com/office/officeart/2005/8/layout/hList3" loCatId="list" qsTypeId="urn:microsoft.com/office/officeart/2005/8/quickstyle/3d9" qsCatId="3D" csTypeId="urn:microsoft.com/office/officeart/2005/8/colors/colorful4" csCatId="colorful" phldr="1"/>
      <dgm:spPr/>
      <dgm:t>
        <a:bodyPr/>
        <a:lstStyle/>
        <a:p>
          <a:endParaRPr lang="zh-CN" altLang="en-US"/>
        </a:p>
      </dgm:t>
    </dgm:pt>
    <dgm:pt modelId="{F6123348-5B45-41F2-BB20-548FEACDBDAE}">
      <dgm:prSet phldrT="[文本]"/>
      <dgm:spPr/>
      <dgm:t>
        <a:bodyPr/>
        <a:lstStyle/>
        <a:p>
          <a:r>
            <a:rPr lang="en-US" altLang="zh-CN" b="1" dirty="0" smtClean="0">
              <a:ln w="31550" cmpd="sng">
                <a:prstDash val="solid"/>
              </a:ln>
              <a:effectLst>
                <a:outerShdw blurRad="50800" dist="40000" dir="5400000" algn="tl" rotWithShape="0">
                  <a:srgbClr val="000000">
                    <a:shade val="5000"/>
                    <a:satMod val="120000"/>
                    <a:alpha val="33000"/>
                  </a:srgbClr>
                </a:outerShdw>
              </a:effectLst>
            </a:rPr>
            <a:t>Main reason: </a:t>
          </a:r>
          <a:r>
            <a:rPr lang="en-US" altLang="zh-CN"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Inaccuracy of counting</a:t>
          </a:r>
          <a:endParaRPr lang="zh-CN" altLang="en-US" dirty="0"/>
        </a:p>
      </dgm:t>
    </dgm:pt>
    <dgm:pt modelId="{3B214EAF-5F7B-4BB5-B270-97DDCEA2482C}" type="parTrans" cxnId="{7604C92C-B8D3-4C15-BB2F-619ADEBE1BF1}">
      <dgm:prSet/>
      <dgm:spPr/>
      <dgm:t>
        <a:bodyPr/>
        <a:lstStyle/>
        <a:p>
          <a:endParaRPr lang="zh-CN" altLang="en-US"/>
        </a:p>
      </dgm:t>
    </dgm:pt>
    <dgm:pt modelId="{27FC525B-8129-4EE7-B18F-367C0543D7C6}" type="sibTrans" cxnId="{7604C92C-B8D3-4C15-BB2F-619ADEBE1BF1}">
      <dgm:prSet/>
      <dgm:spPr/>
      <dgm:t>
        <a:bodyPr/>
        <a:lstStyle/>
        <a:p>
          <a:endParaRPr lang="zh-CN" altLang="en-US"/>
        </a:p>
      </dgm:t>
    </dgm:pt>
    <dgm:pt modelId="{9A0AA332-1E53-44DE-9E47-1016AE360719}">
      <dgm:prSet phldrT="[文本]"/>
      <dgm:spPr/>
      <dgm:t>
        <a:bodyPr/>
        <a:lstStyle/>
        <a:p>
          <a:r>
            <a:rPr lang="en-US" b="1" dirty="0" smtClean="0"/>
            <a:t>instrumental error</a:t>
          </a:r>
          <a:endParaRPr lang="zh-CN" altLang="en-US" dirty="0"/>
        </a:p>
      </dgm:t>
    </dgm:pt>
    <dgm:pt modelId="{58DF15B7-DE76-468E-BDFF-9A11115E6F21}" type="parTrans" cxnId="{EFDBAF31-31C3-46A0-A065-9A1FC1822596}">
      <dgm:prSet/>
      <dgm:spPr/>
      <dgm:t>
        <a:bodyPr/>
        <a:lstStyle/>
        <a:p>
          <a:endParaRPr lang="zh-CN" altLang="en-US"/>
        </a:p>
      </dgm:t>
    </dgm:pt>
    <dgm:pt modelId="{EE20737B-0212-4AE0-AE7D-2F45A672E9C2}" type="sibTrans" cxnId="{EFDBAF31-31C3-46A0-A065-9A1FC1822596}">
      <dgm:prSet/>
      <dgm:spPr/>
      <dgm:t>
        <a:bodyPr/>
        <a:lstStyle/>
        <a:p>
          <a:endParaRPr lang="zh-CN" altLang="en-US"/>
        </a:p>
      </dgm:t>
    </dgm:pt>
    <dgm:pt modelId="{C208A5CF-E098-4378-B9F0-8F96F58B2B53}">
      <dgm:prSet phldrT="[文本]"/>
      <dgm:spPr/>
      <dgm:t>
        <a:bodyPr/>
        <a:lstStyle/>
        <a:p>
          <a:r>
            <a:rPr lang="en-US" b="1" dirty="0" smtClean="0"/>
            <a:t>theoretical error</a:t>
          </a:r>
          <a:endParaRPr lang="zh-CN" altLang="en-US" dirty="0"/>
        </a:p>
      </dgm:t>
    </dgm:pt>
    <dgm:pt modelId="{1F525273-77B4-4AB8-9C37-03BF8A6C399D}" type="parTrans" cxnId="{5542ED3A-AD2B-4BAA-80A5-3113775F6693}">
      <dgm:prSet/>
      <dgm:spPr/>
      <dgm:t>
        <a:bodyPr/>
        <a:lstStyle/>
        <a:p>
          <a:endParaRPr lang="zh-CN" altLang="en-US"/>
        </a:p>
      </dgm:t>
    </dgm:pt>
    <dgm:pt modelId="{ED578A49-C569-49E9-80FA-A68A3D25D418}" type="sibTrans" cxnId="{5542ED3A-AD2B-4BAA-80A5-3113775F6693}">
      <dgm:prSet/>
      <dgm:spPr/>
      <dgm:t>
        <a:bodyPr/>
        <a:lstStyle/>
        <a:p>
          <a:endParaRPr lang="zh-CN" altLang="en-US"/>
        </a:p>
      </dgm:t>
    </dgm:pt>
    <dgm:pt modelId="{525CB6F4-2E11-4724-B165-F628CF955247}">
      <dgm:prSet phldrT="[文本]"/>
      <dgm:spPr/>
      <dgm:t>
        <a:bodyPr/>
        <a:lstStyle/>
        <a:p>
          <a:r>
            <a:rPr lang="en-US" b="1" dirty="0" smtClean="0"/>
            <a:t>personal error</a:t>
          </a:r>
          <a:endParaRPr lang="zh-CN" altLang="en-US" dirty="0"/>
        </a:p>
      </dgm:t>
    </dgm:pt>
    <dgm:pt modelId="{D9FA48BF-6AE5-4F60-8455-8417DE88EE03}" type="parTrans" cxnId="{AD08862B-CFDA-4803-A933-8E611063910F}">
      <dgm:prSet/>
      <dgm:spPr/>
      <dgm:t>
        <a:bodyPr/>
        <a:lstStyle/>
        <a:p>
          <a:endParaRPr lang="zh-CN" altLang="en-US"/>
        </a:p>
      </dgm:t>
    </dgm:pt>
    <dgm:pt modelId="{B2E2D703-E19F-4CB2-B644-9EA798C2BE9C}" type="sibTrans" cxnId="{AD08862B-CFDA-4803-A933-8E611063910F}">
      <dgm:prSet/>
      <dgm:spPr/>
      <dgm:t>
        <a:bodyPr/>
        <a:lstStyle/>
        <a:p>
          <a:endParaRPr lang="zh-CN" altLang="en-US"/>
        </a:p>
      </dgm:t>
    </dgm:pt>
    <dgm:pt modelId="{BDDDAAB3-450D-4C8E-B051-28692F77F05C}" type="pres">
      <dgm:prSet presAssocID="{0891B1E9-79F2-4DC0-8FAC-61AF1CE36A6D}" presName="composite" presStyleCnt="0">
        <dgm:presLayoutVars>
          <dgm:chMax val="1"/>
          <dgm:dir/>
          <dgm:resizeHandles val="exact"/>
        </dgm:presLayoutVars>
      </dgm:prSet>
      <dgm:spPr/>
      <dgm:t>
        <a:bodyPr/>
        <a:lstStyle/>
        <a:p>
          <a:endParaRPr lang="zh-CN" altLang="en-US"/>
        </a:p>
      </dgm:t>
    </dgm:pt>
    <dgm:pt modelId="{A25A15AA-B7B3-45F5-B74E-5BFE31F32007}" type="pres">
      <dgm:prSet presAssocID="{F6123348-5B45-41F2-BB20-548FEACDBDAE}" presName="roof" presStyleLbl="dkBgShp" presStyleIdx="0" presStyleCnt="2"/>
      <dgm:spPr/>
      <dgm:t>
        <a:bodyPr/>
        <a:lstStyle/>
        <a:p>
          <a:endParaRPr lang="zh-CN" altLang="en-US"/>
        </a:p>
      </dgm:t>
    </dgm:pt>
    <dgm:pt modelId="{614D4B47-E93E-435C-9B64-BC9D9D6AA111}" type="pres">
      <dgm:prSet presAssocID="{F6123348-5B45-41F2-BB20-548FEACDBDAE}" presName="pillars" presStyleCnt="0"/>
      <dgm:spPr/>
    </dgm:pt>
    <dgm:pt modelId="{7406B4B1-C1F3-49F6-8F0B-68778D04FBB8}" type="pres">
      <dgm:prSet presAssocID="{F6123348-5B45-41F2-BB20-548FEACDBDAE}" presName="pillar1" presStyleLbl="node1" presStyleIdx="0" presStyleCnt="3">
        <dgm:presLayoutVars>
          <dgm:bulletEnabled val="1"/>
        </dgm:presLayoutVars>
      </dgm:prSet>
      <dgm:spPr/>
      <dgm:t>
        <a:bodyPr/>
        <a:lstStyle/>
        <a:p>
          <a:endParaRPr lang="zh-CN" altLang="en-US"/>
        </a:p>
      </dgm:t>
    </dgm:pt>
    <dgm:pt modelId="{5759B51E-E668-4DA9-BFE6-04A732737791}" type="pres">
      <dgm:prSet presAssocID="{C208A5CF-E098-4378-B9F0-8F96F58B2B53}" presName="pillarX" presStyleLbl="node1" presStyleIdx="1" presStyleCnt="3">
        <dgm:presLayoutVars>
          <dgm:bulletEnabled val="1"/>
        </dgm:presLayoutVars>
      </dgm:prSet>
      <dgm:spPr/>
      <dgm:t>
        <a:bodyPr/>
        <a:lstStyle/>
        <a:p>
          <a:endParaRPr lang="zh-CN" altLang="en-US"/>
        </a:p>
      </dgm:t>
    </dgm:pt>
    <dgm:pt modelId="{2909D15A-2309-4866-80E8-1C702E7A31BE}" type="pres">
      <dgm:prSet presAssocID="{525CB6F4-2E11-4724-B165-F628CF955247}" presName="pillarX" presStyleLbl="node1" presStyleIdx="2" presStyleCnt="3">
        <dgm:presLayoutVars>
          <dgm:bulletEnabled val="1"/>
        </dgm:presLayoutVars>
      </dgm:prSet>
      <dgm:spPr/>
      <dgm:t>
        <a:bodyPr/>
        <a:lstStyle/>
        <a:p>
          <a:endParaRPr lang="zh-CN" altLang="en-US"/>
        </a:p>
      </dgm:t>
    </dgm:pt>
    <dgm:pt modelId="{E9F2825F-BFF0-46DE-AB5B-80F7139F3A20}" type="pres">
      <dgm:prSet presAssocID="{F6123348-5B45-41F2-BB20-548FEACDBDAE}" presName="base" presStyleLbl="dkBgShp" presStyleIdx="1" presStyleCnt="2"/>
      <dgm:spPr/>
    </dgm:pt>
  </dgm:ptLst>
  <dgm:cxnLst>
    <dgm:cxn modelId="{EFDBAF31-31C3-46A0-A065-9A1FC1822596}" srcId="{F6123348-5B45-41F2-BB20-548FEACDBDAE}" destId="{9A0AA332-1E53-44DE-9E47-1016AE360719}" srcOrd="0" destOrd="0" parTransId="{58DF15B7-DE76-468E-BDFF-9A11115E6F21}" sibTransId="{EE20737B-0212-4AE0-AE7D-2F45A672E9C2}"/>
    <dgm:cxn modelId="{E64589FC-DE8B-422F-8754-010920A581A2}" type="presOf" srcId="{9A0AA332-1E53-44DE-9E47-1016AE360719}" destId="{7406B4B1-C1F3-49F6-8F0B-68778D04FBB8}" srcOrd="0" destOrd="0" presId="urn:microsoft.com/office/officeart/2005/8/layout/hList3"/>
    <dgm:cxn modelId="{45E74736-1B96-484C-9C12-AA758FFE9893}" type="presOf" srcId="{525CB6F4-2E11-4724-B165-F628CF955247}" destId="{2909D15A-2309-4866-80E8-1C702E7A31BE}" srcOrd="0" destOrd="0" presId="urn:microsoft.com/office/officeart/2005/8/layout/hList3"/>
    <dgm:cxn modelId="{633B0B77-C929-41E2-AA52-8A7795C323E7}" type="presOf" srcId="{F6123348-5B45-41F2-BB20-548FEACDBDAE}" destId="{A25A15AA-B7B3-45F5-B74E-5BFE31F32007}" srcOrd="0" destOrd="0" presId="urn:microsoft.com/office/officeart/2005/8/layout/hList3"/>
    <dgm:cxn modelId="{AD08862B-CFDA-4803-A933-8E611063910F}" srcId="{F6123348-5B45-41F2-BB20-548FEACDBDAE}" destId="{525CB6F4-2E11-4724-B165-F628CF955247}" srcOrd="2" destOrd="0" parTransId="{D9FA48BF-6AE5-4F60-8455-8417DE88EE03}" sibTransId="{B2E2D703-E19F-4CB2-B644-9EA798C2BE9C}"/>
    <dgm:cxn modelId="{79DC1CD5-0100-447B-860F-107FA6649900}" type="presOf" srcId="{C208A5CF-E098-4378-B9F0-8F96F58B2B53}" destId="{5759B51E-E668-4DA9-BFE6-04A732737791}" srcOrd="0" destOrd="0" presId="urn:microsoft.com/office/officeart/2005/8/layout/hList3"/>
    <dgm:cxn modelId="{5542ED3A-AD2B-4BAA-80A5-3113775F6693}" srcId="{F6123348-5B45-41F2-BB20-548FEACDBDAE}" destId="{C208A5CF-E098-4378-B9F0-8F96F58B2B53}" srcOrd="1" destOrd="0" parTransId="{1F525273-77B4-4AB8-9C37-03BF8A6C399D}" sibTransId="{ED578A49-C569-49E9-80FA-A68A3D25D418}"/>
    <dgm:cxn modelId="{7604C92C-B8D3-4C15-BB2F-619ADEBE1BF1}" srcId="{0891B1E9-79F2-4DC0-8FAC-61AF1CE36A6D}" destId="{F6123348-5B45-41F2-BB20-548FEACDBDAE}" srcOrd="0" destOrd="0" parTransId="{3B214EAF-5F7B-4BB5-B270-97DDCEA2482C}" sibTransId="{27FC525B-8129-4EE7-B18F-367C0543D7C6}"/>
    <dgm:cxn modelId="{C0294005-68AD-4BAC-B0BD-62EE6A01F4A0}" type="presOf" srcId="{0891B1E9-79F2-4DC0-8FAC-61AF1CE36A6D}" destId="{BDDDAAB3-450D-4C8E-B051-28692F77F05C}" srcOrd="0" destOrd="0" presId="urn:microsoft.com/office/officeart/2005/8/layout/hList3"/>
    <dgm:cxn modelId="{01D838A1-B085-4B0B-8B61-0DA9B1DB6E33}" type="presParOf" srcId="{BDDDAAB3-450D-4C8E-B051-28692F77F05C}" destId="{A25A15AA-B7B3-45F5-B74E-5BFE31F32007}" srcOrd="0" destOrd="0" presId="urn:microsoft.com/office/officeart/2005/8/layout/hList3"/>
    <dgm:cxn modelId="{BEF1995A-5428-4785-83F6-C2EDCF22548B}" type="presParOf" srcId="{BDDDAAB3-450D-4C8E-B051-28692F77F05C}" destId="{614D4B47-E93E-435C-9B64-BC9D9D6AA111}" srcOrd="1" destOrd="0" presId="urn:microsoft.com/office/officeart/2005/8/layout/hList3"/>
    <dgm:cxn modelId="{D426771B-0532-4AC5-84AC-B22CE5848222}" type="presParOf" srcId="{614D4B47-E93E-435C-9B64-BC9D9D6AA111}" destId="{7406B4B1-C1F3-49F6-8F0B-68778D04FBB8}" srcOrd="0" destOrd="0" presId="urn:microsoft.com/office/officeart/2005/8/layout/hList3"/>
    <dgm:cxn modelId="{C278A06E-DF21-41B3-AFE7-1D2E1B52F868}" type="presParOf" srcId="{614D4B47-E93E-435C-9B64-BC9D9D6AA111}" destId="{5759B51E-E668-4DA9-BFE6-04A732737791}" srcOrd="1" destOrd="0" presId="urn:microsoft.com/office/officeart/2005/8/layout/hList3"/>
    <dgm:cxn modelId="{C848A0FF-4EC9-45FE-9881-9D473AB1E32D}" type="presParOf" srcId="{614D4B47-E93E-435C-9B64-BC9D9D6AA111}" destId="{2909D15A-2309-4866-80E8-1C702E7A31BE}" srcOrd="2" destOrd="0" presId="urn:microsoft.com/office/officeart/2005/8/layout/hList3"/>
    <dgm:cxn modelId="{E1D6C247-80F1-413C-A63B-14865FEF8D8A}" type="presParOf" srcId="{BDDDAAB3-450D-4C8E-B051-28692F77F05C}" destId="{E9F2825F-BFF0-46DE-AB5B-80F7139F3A20}"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8CF2C3-4D04-4408-B765-30C2E74F28B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zh-CN" altLang="en-US"/>
        </a:p>
      </dgm:t>
    </dgm:pt>
    <dgm:pt modelId="{66ADEC7E-EAA6-4269-BCA1-B2BE61CA3030}">
      <dgm:prSet phldrT="[文本]"/>
      <dgm:spPr/>
      <dgm:t>
        <a:bodyPr/>
        <a:lstStyle/>
        <a:p>
          <a:r>
            <a:rPr lang="en-US"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Chlorellas</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get together</a:t>
          </a:r>
          <a:r>
            <a:rPr lang="en-US" dirty="0" smtClean="0"/>
            <a:t> (sometimes about 100 cells each clot) and there are more than one layer existing</a:t>
          </a:r>
          <a:endParaRPr lang="zh-CN" altLang="en-US" dirty="0"/>
        </a:p>
      </dgm:t>
    </dgm:pt>
    <dgm:pt modelId="{BB9D0B2F-4439-4210-92FF-F551FFC3ABB2}" type="parTrans" cxnId="{A06329B1-5E63-42FF-A4D4-20FAB27AB8AA}">
      <dgm:prSet/>
      <dgm:spPr/>
      <dgm:t>
        <a:bodyPr/>
        <a:lstStyle/>
        <a:p>
          <a:endParaRPr lang="zh-CN" altLang="en-US"/>
        </a:p>
      </dgm:t>
    </dgm:pt>
    <dgm:pt modelId="{6F6E1080-52A5-42E3-96BE-52D3F0D1665D}" type="sibTrans" cxnId="{A06329B1-5E63-42FF-A4D4-20FAB27AB8AA}">
      <dgm:prSet/>
      <dgm:spPr/>
      <dgm:t>
        <a:bodyPr/>
        <a:lstStyle/>
        <a:p>
          <a:endParaRPr lang="zh-CN" altLang="en-US"/>
        </a:p>
      </dgm:t>
    </dgm:pt>
    <dgm:pt modelId="{4663EFDA-20E2-4CC4-9A68-2459A8D3E7CB}">
      <dgm:prSet phldrT="[文本]"/>
      <dgm:spPr/>
      <dgm:t>
        <a:bodyPr/>
        <a:lstStyle/>
        <a:p>
          <a:r>
            <a:rPr lang="en-US" dirty="0" smtClean="0"/>
            <a:t>The different sizes of the plastic basins may cause </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uneven heating</a:t>
          </a:r>
          <a:endParaRPr lang="zh-CN" altLang="en-US" dirty="0"/>
        </a:p>
      </dgm:t>
    </dgm:pt>
    <dgm:pt modelId="{9D871946-03AC-4959-8D6F-9B57AEFC11F2}" type="parTrans" cxnId="{35508155-B211-499C-B3E2-B80D694BE6EA}">
      <dgm:prSet/>
      <dgm:spPr/>
      <dgm:t>
        <a:bodyPr/>
        <a:lstStyle/>
        <a:p>
          <a:endParaRPr lang="zh-CN" altLang="en-US"/>
        </a:p>
      </dgm:t>
    </dgm:pt>
    <dgm:pt modelId="{85C4B9DC-8CF2-4A8E-8AEA-C4D44D824C05}" type="sibTrans" cxnId="{35508155-B211-499C-B3E2-B80D694BE6EA}">
      <dgm:prSet/>
      <dgm:spPr/>
      <dgm:t>
        <a:bodyPr/>
        <a:lstStyle/>
        <a:p>
          <a:endParaRPr lang="zh-CN" altLang="en-US"/>
        </a:p>
      </dgm:t>
    </dgm:pt>
    <dgm:pt modelId="{1889F506-C84D-4717-A61A-1B30FB44C3E8}">
      <dgm:prSet phldrT="[文本]"/>
      <dgm:spPr/>
      <dgm:t>
        <a:bodyPr/>
        <a:lstStyle/>
        <a:p>
          <a:r>
            <a:rPr lang="en-US" dirty="0" smtClean="0"/>
            <a:t>We just use one air compressor and this may cause </a:t>
          </a:r>
          <a:r>
            <a:rPr lang="en-US"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uneven aeration</a:t>
          </a:r>
          <a:endParaRPr lang="zh-CN" altLang="en-US" dirty="0"/>
        </a:p>
      </dgm:t>
    </dgm:pt>
    <dgm:pt modelId="{A9F05C4B-B29C-4ECF-A423-338EA3EA264A}" type="parTrans" cxnId="{62D2F693-2A0D-463A-829B-29487F942F2A}">
      <dgm:prSet/>
      <dgm:spPr/>
      <dgm:t>
        <a:bodyPr/>
        <a:lstStyle/>
        <a:p>
          <a:endParaRPr lang="zh-CN" altLang="en-US"/>
        </a:p>
      </dgm:t>
    </dgm:pt>
    <dgm:pt modelId="{F3F19F5E-4A1F-4EF7-A801-C838FED0F732}" type="sibTrans" cxnId="{62D2F693-2A0D-463A-829B-29487F942F2A}">
      <dgm:prSet/>
      <dgm:spPr/>
      <dgm:t>
        <a:bodyPr/>
        <a:lstStyle/>
        <a:p>
          <a:endParaRPr lang="zh-CN" altLang="en-US"/>
        </a:p>
      </dgm:t>
    </dgm:pt>
    <dgm:pt modelId="{47ADBD5F-E8F4-46B2-82B2-E20B3CE2AA86}" type="pres">
      <dgm:prSet presAssocID="{8E8CF2C3-4D04-4408-B765-30C2E74F28B6}" presName="linear" presStyleCnt="0">
        <dgm:presLayoutVars>
          <dgm:dir/>
          <dgm:resizeHandles val="exact"/>
        </dgm:presLayoutVars>
      </dgm:prSet>
      <dgm:spPr/>
      <dgm:t>
        <a:bodyPr/>
        <a:lstStyle/>
        <a:p>
          <a:endParaRPr lang="zh-CN" altLang="en-US"/>
        </a:p>
      </dgm:t>
    </dgm:pt>
    <dgm:pt modelId="{985DA239-2790-45E8-B6BD-344A1D05C5C5}" type="pres">
      <dgm:prSet presAssocID="{66ADEC7E-EAA6-4269-BCA1-B2BE61CA3030}" presName="comp" presStyleCnt="0"/>
      <dgm:spPr/>
    </dgm:pt>
    <dgm:pt modelId="{582C3DC8-19A0-4559-9F37-8EC115332D82}" type="pres">
      <dgm:prSet presAssocID="{66ADEC7E-EAA6-4269-BCA1-B2BE61CA3030}" presName="box" presStyleLbl="node1" presStyleIdx="0" presStyleCnt="3"/>
      <dgm:spPr/>
      <dgm:t>
        <a:bodyPr/>
        <a:lstStyle/>
        <a:p>
          <a:endParaRPr lang="zh-CN" altLang="en-US"/>
        </a:p>
      </dgm:t>
    </dgm:pt>
    <dgm:pt modelId="{83521697-EA53-4E7C-BB57-7BB2E0F37E8A}" type="pres">
      <dgm:prSet presAssocID="{66ADEC7E-EAA6-4269-BCA1-B2BE61CA3030}" presName="img" presStyleLbl="fgImgPlace1" presStyleIdx="0" presStyleCnt="3" custScaleX="50318"/>
      <dgm:spPr>
        <a:blipFill rotWithShape="0">
          <a:blip xmlns:r="http://schemas.openxmlformats.org/officeDocument/2006/relationships" r:embed="rId1"/>
          <a:stretch>
            <a:fillRect/>
          </a:stretch>
        </a:blipFill>
      </dgm:spPr>
    </dgm:pt>
    <dgm:pt modelId="{642B774C-8476-47F8-98D1-5B977E97963E}" type="pres">
      <dgm:prSet presAssocID="{66ADEC7E-EAA6-4269-BCA1-B2BE61CA3030}" presName="text" presStyleLbl="node1" presStyleIdx="0" presStyleCnt="3">
        <dgm:presLayoutVars>
          <dgm:bulletEnabled val="1"/>
        </dgm:presLayoutVars>
      </dgm:prSet>
      <dgm:spPr/>
      <dgm:t>
        <a:bodyPr/>
        <a:lstStyle/>
        <a:p>
          <a:endParaRPr lang="zh-CN" altLang="en-US"/>
        </a:p>
      </dgm:t>
    </dgm:pt>
    <dgm:pt modelId="{D2D5BDD1-B786-43B2-9795-B936E92F4546}" type="pres">
      <dgm:prSet presAssocID="{6F6E1080-52A5-42E3-96BE-52D3F0D1665D}" presName="spacer" presStyleCnt="0"/>
      <dgm:spPr/>
    </dgm:pt>
    <dgm:pt modelId="{CC9CE870-0248-4849-A113-0DC3EE9DEFC3}" type="pres">
      <dgm:prSet presAssocID="{4663EFDA-20E2-4CC4-9A68-2459A8D3E7CB}" presName="comp" presStyleCnt="0"/>
      <dgm:spPr/>
    </dgm:pt>
    <dgm:pt modelId="{6CD36172-9FDC-482E-AF00-E5A9671EC825}" type="pres">
      <dgm:prSet presAssocID="{4663EFDA-20E2-4CC4-9A68-2459A8D3E7CB}" presName="box" presStyleLbl="node1" presStyleIdx="1" presStyleCnt="3"/>
      <dgm:spPr/>
      <dgm:t>
        <a:bodyPr/>
        <a:lstStyle/>
        <a:p>
          <a:endParaRPr lang="zh-CN" altLang="en-US"/>
        </a:p>
      </dgm:t>
    </dgm:pt>
    <dgm:pt modelId="{51EA7CDA-4E20-4515-A58D-F01AFEF46E98}" type="pres">
      <dgm:prSet presAssocID="{4663EFDA-20E2-4CC4-9A68-2459A8D3E7CB}" presName="img" presStyleLbl="fgImgPlace1" presStyleIdx="1" presStyleCnt="3"/>
      <dgm:spPr>
        <a:blipFill rotWithShape="0">
          <a:blip xmlns:r="http://schemas.openxmlformats.org/officeDocument/2006/relationships" r:embed="rId2"/>
          <a:stretch>
            <a:fillRect/>
          </a:stretch>
        </a:blipFill>
      </dgm:spPr>
    </dgm:pt>
    <dgm:pt modelId="{92571172-AE04-48E8-BA58-15A10078C9A6}" type="pres">
      <dgm:prSet presAssocID="{4663EFDA-20E2-4CC4-9A68-2459A8D3E7CB}" presName="text" presStyleLbl="node1" presStyleIdx="1" presStyleCnt="3">
        <dgm:presLayoutVars>
          <dgm:bulletEnabled val="1"/>
        </dgm:presLayoutVars>
      </dgm:prSet>
      <dgm:spPr/>
      <dgm:t>
        <a:bodyPr/>
        <a:lstStyle/>
        <a:p>
          <a:endParaRPr lang="zh-CN" altLang="en-US"/>
        </a:p>
      </dgm:t>
    </dgm:pt>
    <dgm:pt modelId="{CF08C539-55A0-4D5D-A0BB-46EA60504208}" type="pres">
      <dgm:prSet presAssocID="{85C4B9DC-8CF2-4A8E-8AEA-C4D44D824C05}" presName="spacer" presStyleCnt="0"/>
      <dgm:spPr/>
    </dgm:pt>
    <dgm:pt modelId="{A18A8EFE-C0C8-4175-B459-15379919B061}" type="pres">
      <dgm:prSet presAssocID="{1889F506-C84D-4717-A61A-1B30FB44C3E8}" presName="comp" presStyleCnt="0"/>
      <dgm:spPr/>
    </dgm:pt>
    <dgm:pt modelId="{1D19C2C1-952A-4BAB-8ACA-FD1AE2BC6554}" type="pres">
      <dgm:prSet presAssocID="{1889F506-C84D-4717-A61A-1B30FB44C3E8}" presName="box" presStyleLbl="node1" presStyleIdx="2" presStyleCnt="3"/>
      <dgm:spPr/>
      <dgm:t>
        <a:bodyPr/>
        <a:lstStyle/>
        <a:p>
          <a:endParaRPr lang="zh-CN" altLang="en-US"/>
        </a:p>
      </dgm:t>
    </dgm:pt>
    <dgm:pt modelId="{61473AE2-2359-443F-95E6-AE4B76CBA996}" type="pres">
      <dgm:prSet presAssocID="{1889F506-C84D-4717-A61A-1B30FB44C3E8}" presName="img" presStyleLbl="fgImgPlace1" presStyleIdx="2" presStyleCnt="3"/>
      <dgm:spPr>
        <a:blipFill rotWithShape="0">
          <a:blip xmlns:r="http://schemas.openxmlformats.org/officeDocument/2006/relationships" r:embed="rId3"/>
          <a:stretch>
            <a:fillRect/>
          </a:stretch>
        </a:blipFill>
      </dgm:spPr>
    </dgm:pt>
    <dgm:pt modelId="{9A441DD8-1B6E-4DF6-A9FE-5188F4A29EF9}" type="pres">
      <dgm:prSet presAssocID="{1889F506-C84D-4717-A61A-1B30FB44C3E8}" presName="text" presStyleLbl="node1" presStyleIdx="2" presStyleCnt="3">
        <dgm:presLayoutVars>
          <dgm:bulletEnabled val="1"/>
        </dgm:presLayoutVars>
      </dgm:prSet>
      <dgm:spPr/>
      <dgm:t>
        <a:bodyPr/>
        <a:lstStyle/>
        <a:p>
          <a:endParaRPr lang="zh-CN" altLang="en-US"/>
        </a:p>
      </dgm:t>
    </dgm:pt>
  </dgm:ptLst>
  <dgm:cxnLst>
    <dgm:cxn modelId="{D964E656-8EE6-47F2-B156-8579E4F5D05F}" type="presOf" srcId="{4663EFDA-20E2-4CC4-9A68-2459A8D3E7CB}" destId="{92571172-AE04-48E8-BA58-15A10078C9A6}" srcOrd="1" destOrd="0" presId="urn:microsoft.com/office/officeart/2005/8/layout/vList4#1"/>
    <dgm:cxn modelId="{EA5455FF-CFC6-4361-BB66-673358EFD698}" type="presOf" srcId="{1889F506-C84D-4717-A61A-1B30FB44C3E8}" destId="{9A441DD8-1B6E-4DF6-A9FE-5188F4A29EF9}" srcOrd="1" destOrd="0" presId="urn:microsoft.com/office/officeart/2005/8/layout/vList4#1"/>
    <dgm:cxn modelId="{62D2F693-2A0D-463A-829B-29487F942F2A}" srcId="{8E8CF2C3-4D04-4408-B765-30C2E74F28B6}" destId="{1889F506-C84D-4717-A61A-1B30FB44C3E8}" srcOrd="2" destOrd="0" parTransId="{A9F05C4B-B29C-4ECF-A423-338EA3EA264A}" sibTransId="{F3F19F5E-4A1F-4EF7-A801-C838FED0F732}"/>
    <dgm:cxn modelId="{39CE6D2B-0ED7-4931-AF99-9800AF6833AD}" type="presOf" srcId="{1889F506-C84D-4717-A61A-1B30FB44C3E8}" destId="{1D19C2C1-952A-4BAB-8ACA-FD1AE2BC6554}" srcOrd="0" destOrd="0" presId="urn:microsoft.com/office/officeart/2005/8/layout/vList4#1"/>
    <dgm:cxn modelId="{35508155-B211-499C-B3E2-B80D694BE6EA}" srcId="{8E8CF2C3-4D04-4408-B765-30C2E74F28B6}" destId="{4663EFDA-20E2-4CC4-9A68-2459A8D3E7CB}" srcOrd="1" destOrd="0" parTransId="{9D871946-03AC-4959-8D6F-9B57AEFC11F2}" sibTransId="{85C4B9DC-8CF2-4A8E-8AEA-C4D44D824C05}"/>
    <dgm:cxn modelId="{A06329B1-5E63-42FF-A4D4-20FAB27AB8AA}" srcId="{8E8CF2C3-4D04-4408-B765-30C2E74F28B6}" destId="{66ADEC7E-EAA6-4269-BCA1-B2BE61CA3030}" srcOrd="0" destOrd="0" parTransId="{BB9D0B2F-4439-4210-92FF-F551FFC3ABB2}" sibTransId="{6F6E1080-52A5-42E3-96BE-52D3F0D1665D}"/>
    <dgm:cxn modelId="{4FA43850-8052-408E-8F43-0533944621C5}" type="presOf" srcId="{66ADEC7E-EAA6-4269-BCA1-B2BE61CA3030}" destId="{642B774C-8476-47F8-98D1-5B977E97963E}" srcOrd="1" destOrd="0" presId="urn:microsoft.com/office/officeart/2005/8/layout/vList4#1"/>
    <dgm:cxn modelId="{55C7A579-02F0-4D6D-9FB4-3CA3FE86020D}" type="presOf" srcId="{8E8CF2C3-4D04-4408-B765-30C2E74F28B6}" destId="{47ADBD5F-E8F4-46B2-82B2-E20B3CE2AA86}" srcOrd="0" destOrd="0" presId="urn:microsoft.com/office/officeart/2005/8/layout/vList4#1"/>
    <dgm:cxn modelId="{60E3C475-782C-47DB-A748-25488F64BBA3}" type="presOf" srcId="{66ADEC7E-EAA6-4269-BCA1-B2BE61CA3030}" destId="{582C3DC8-19A0-4559-9F37-8EC115332D82}" srcOrd="0" destOrd="0" presId="urn:microsoft.com/office/officeart/2005/8/layout/vList4#1"/>
    <dgm:cxn modelId="{AD052160-F12A-4F90-9828-32443E68A430}" type="presOf" srcId="{4663EFDA-20E2-4CC4-9A68-2459A8D3E7CB}" destId="{6CD36172-9FDC-482E-AF00-E5A9671EC825}" srcOrd="0" destOrd="0" presId="urn:microsoft.com/office/officeart/2005/8/layout/vList4#1"/>
    <dgm:cxn modelId="{6A0BFF46-5AE2-49F7-A471-4B8D2FF728EC}" type="presParOf" srcId="{47ADBD5F-E8F4-46B2-82B2-E20B3CE2AA86}" destId="{985DA239-2790-45E8-B6BD-344A1D05C5C5}" srcOrd="0" destOrd="0" presId="urn:microsoft.com/office/officeart/2005/8/layout/vList4#1"/>
    <dgm:cxn modelId="{326C25F3-B36A-4913-9716-6FE7092DEAC0}" type="presParOf" srcId="{985DA239-2790-45E8-B6BD-344A1D05C5C5}" destId="{582C3DC8-19A0-4559-9F37-8EC115332D82}" srcOrd="0" destOrd="0" presId="urn:microsoft.com/office/officeart/2005/8/layout/vList4#1"/>
    <dgm:cxn modelId="{74A9466C-1FE7-4511-B0A2-9F3F117FCCF7}" type="presParOf" srcId="{985DA239-2790-45E8-B6BD-344A1D05C5C5}" destId="{83521697-EA53-4E7C-BB57-7BB2E0F37E8A}" srcOrd="1" destOrd="0" presId="urn:microsoft.com/office/officeart/2005/8/layout/vList4#1"/>
    <dgm:cxn modelId="{D58BAC20-7783-4E23-92B3-6F5DEA804D31}" type="presParOf" srcId="{985DA239-2790-45E8-B6BD-344A1D05C5C5}" destId="{642B774C-8476-47F8-98D1-5B977E97963E}" srcOrd="2" destOrd="0" presId="urn:microsoft.com/office/officeart/2005/8/layout/vList4#1"/>
    <dgm:cxn modelId="{4F6DE4B3-7083-42BD-8618-8F5889D91CF2}" type="presParOf" srcId="{47ADBD5F-E8F4-46B2-82B2-E20B3CE2AA86}" destId="{D2D5BDD1-B786-43B2-9795-B936E92F4546}" srcOrd="1" destOrd="0" presId="urn:microsoft.com/office/officeart/2005/8/layout/vList4#1"/>
    <dgm:cxn modelId="{B155C816-CD46-4093-AF0F-D3D8B584B252}" type="presParOf" srcId="{47ADBD5F-E8F4-46B2-82B2-E20B3CE2AA86}" destId="{CC9CE870-0248-4849-A113-0DC3EE9DEFC3}" srcOrd="2" destOrd="0" presId="urn:microsoft.com/office/officeart/2005/8/layout/vList4#1"/>
    <dgm:cxn modelId="{F7F75926-D46F-4A0D-A4CA-A0FD6148F9C8}" type="presParOf" srcId="{CC9CE870-0248-4849-A113-0DC3EE9DEFC3}" destId="{6CD36172-9FDC-482E-AF00-E5A9671EC825}" srcOrd="0" destOrd="0" presId="urn:microsoft.com/office/officeart/2005/8/layout/vList4#1"/>
    <dgm:cxn modelId="{D602AC00-E757-483F-A915-9FCE68F87047}" type="presParOf" srcId="{CC9CE870-0248-4849-A113-0DC3EE9DEFC3}" destId="{51EA7CDA-4E20-4515-A58D-F01AFEF46E98}" srcOrd="1" destOrd="0" presId="urn:microsoft.com/office/officeart/2005/8/layout/vList4#1"/>
    <dgm:cxn modelId="{D1C6A0E0-BD28-4CB2-AF41-57AFC14C3258}" type="presParOf" srcId="{CC9CE870-0248-4849-A113-0DC3EE9DEFC3}" destId="{92571172-AE04-48E8-BA58-15A10078C9A6}" srcOrd="2" destOrd="0" presId="urn:microsoft.com/office/officeart/2005/8/layout/vList4#1"/>
    <dgm:cxn modelId="{7893E560-1F70-42CF-8848-A8720A4EA4FA}" type="presParOf" srcId="{47ADBD5F-E8F4-46B2-82B2-E20B3CE2AA86}" destId="{CF08C539-55A0-4D5D-A0BB-46EA60504208}" srcOrd="3" destOrd="0" presId="urn:microsoft.com/office/officeart/2005/8/layout/vList4#1"/>
    <dgm:cxn modelId="{FE7F14EC-0070-4B06-B44B-E6D6A9B82EF7}" type="presParOf" srcId="{47ADBD5F-E8F4-46B2-82B2-E20B3CE2AA86}" destId="{A18A8EFE-C0C8-4175-B459-15379919B061}" srcOrd="4" destOrd="0" presId="urn:microsoft.com/office/officeart/2005/8/layout/vList4#1"/>
    <dgm:cxn modelId="{1CE953E6-06CE-4A30-897C-546FE42A2928}" type="presParOf" srcId="{A18A8EFE-C0C8-4175-B459-15379919B061}" destId="{1D19C2C1-952A-4BAB-8ACA-FD1AE2BC6554}" srcOrd="0" destOrd="0" presId="urn:microsoft.com/office/officeart/2005/8/layout/vList4#1"/>
    <dgm:cxn modelId="{49CFA157-EB1F-4214-93AA-F41C9404BD50}" type="presParOf" srcId="{A18A8EFE-C0C8-4175-B459-15379919B061}" destId="{61473AE2-2359-443F-95E6-AE4B76CBA996}" srcOrd="1" destOrd="0" presId="urn:microsoft.com/office/officeart/2005/8/layout/vList4#1"/>
    <dgm:cxn modelId="{05051F37-3A10-4B95-A7DF-591CA45EC46C}" type="presParOf" srcId="{A18A8EFE-C0C8-4175-B459-15379919B061}" destId="{9A441DD8-1B6E-4DF6-A9FE-5188F4A29EF9}"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6C8A30-4FE3-4C34-8BEC-4B3F6AAFE059}" type="doc">
      <dgm:prSet loTypeId="urn:microsoft.com/office/officeart/2005/8/layout/arrow5" loCatId="relationship" qsTypeId="urn:microsoft.com/office/officeart/2005/8/quickstyle/3d5" qsCatId="3D" csTypeId="urn:microsoft.com/office/officeart/2005/8/colors/colorful2" csCatId="colorful" phldr="1"/>
      <dgm:spPr/>
      <dgm:t>
        <a:bodyPr/>
        <a:lstStyle/>
        <a:p>
          <a:endParaRPr lang="zh-CN" altLang="en-US"/>
        </a:p>
      </dgm:t>
    </dgm:pt>
    <dgm:pt modelId="{197C9914-2E5D-4A24-BCF8-00F01EF8402E}">
      <dgm:prSet phldrT="[文本]"/>
      <dgm:spPr/>
      <dgm:t>
        <a:bodyPr/>
        <a:lstStyle/>
        <a:p>
          <a:r>
            <a:rPr lang="en-US" dirty="0" smtClean="0"/>
            <a:t>"average carbon content"</a:t>
          </a:r>
          <a:endParaRPr lang="zh-CN" altLang="en-US" dirty="0"/>
        </a:p>
      </dgm:t>
    </dgm:pt>
    <dgm:pt modelId="{6C6999D8-98CB-4C83-969D-147A6BAA373D}" type="parTrans" cxnId="{902C043A-8FDE-4258-92A3-77579F8CC7B2}">
      <dgm:prSet/>
      <dgm:spPr/>
      <dgm:t>
        <a:bodyPr/>
        <a:lstStyle/>
        <a:p>
          <a:endParaRPr lang="zh-CN" altLang="en-US"/>
        </a:p>
      </dgm:t>
    </dgm:pt>
    <dgm:pt modelId="{A388FD93-40D9-4436-89B4-61D6A50A54F7}" type="sibTrans" cxnId="{902C043A-8FDE-4258-92A3-77579F8CC7B2}">
      <dgm:prSet/>
      <dgm:spPr/>
      <dgm:t>
        <a:bodyPr/>
        <a:lstStyle/>
        <a:p>
          <a:endParaRPr lang="zh-CN" altLang="en-US"/>
        </a:p>
      </dgm:t>
    </dgm:pt>
    <dgm:pt modelId="{58DF880A-CF13-4C19-A170-69B42243CEC8}">
      <dgm:prSet phldrT="[文本]"/>
      <dgm:spPr/>
      <dgm:t>
        <a:bodyPr/>
        <a:lstStyle/>
        <a:p>
          <a:r>
            <a:rPr lang="en-US" dirty="0" smtClean="0"/>
            <a:t>real carbon content</a:t>
          </a:r>
          <a:endParaRPr lang="zh-CN" altLang="en-US" dirty="0"/>
        </a:p>
      </dgm:t>
    </dgm:pt>
    <dgm:pt modelId="{83C8345A-80D6-4BBC-B4A1-DA197708A35A}" type="parTrans" cxnId="{5B1673D7-7511-4F41-8FAE-F252A423C99A}">
      <dgm:prSet/>
      <dgm:spPr/>
      <dgm:t>
        <a:bodyPr/>
        <a:lstStyle/>
        <a:p>
          <a:endParaRPr lang="zh-CN" altLang="en-US"/>
        </a:p>
      </dgm:t>
    </dgm:pt>
    <dgm:pt modelId="{19FDACFA-8B00-455C-9B2F-8F8663A99432}" type="sibTrans" cxnId="{5B1673D7-7511-4F41-8FAE-F252A423C99A}">
      <dgm:prSet/>
      <dgm:spPr/>
      <dgm:t>
        <a:bodyPr/>
        <a:lstStyle/>
        <a:p>
          <a:endParaRPr lang="zh-CN" altLang="en-US"/>
        </a:p>
      </dgm:t>
    </dgm:pt>
    <dgm:pt modelId="{E8B94ADA-3D91-48B4-8392-35D3C2896D21}" type="pres">
      <dgm:prSet presAssocID="{076C8A30-4FE3-4C34-8BEC-4B3F6AAFE059}" presName="diagram" presStyleCnt="0">
        <dgm:presLayoutVars>
          <dgm:dir/>
          <dgm:resizeHandles val="exact"/>
        </dgm:presLayoutVars>
      </dgm:prSet>
      <dgm:spPr/>
      <dgm:t>
        <a:bodyPr/>
        <a:lstStyle/>
        <a:p>
          <a:endParaRPr lang="zh-CN" altLang="en-US"/>
        </a:p>
      </dgm:t>
    </dgm:pt>
    <dgm:pt modelId="{89DE62D4-FEFD-4EA3-9873-B73E1D3F4049}" type="pres">
      <dgm:prSet presAssocID="{197C9914-2E5D-4A24-BCF8-00F01EF8402E}" presName="arrow" presStyleLbl="node1" presStyleIdx="0" presStyleCnt="2" custRadScaleRad="106775" custRadScaleInc="-2809">
        <dgm:presLayoutVars>
          <dgm:bulletEnabled val="1"/>
        </dgm:presLayoutVars>
      </dgm:prSet>
      <dgm:spPr/>
      <dgm:t>
        <a:bodyPr/>
        <a:lstStyle/>
        <a:p>
          <a:endParaRPr lang="zh-CN" altLang="en-US"/>
        </a:p>
      </dgm:t>
    </dgm:pt>
    <dgm:pt modelId="{9F2316D8-177B-483B-A6FB-2ECF901B0ECF}" type="pres">
      <dgm:prSet presAssocID="{58DF880A-CF13-4C19-A170-69B42243CEC8}" presName="arrow" presStyleLbl="node1" presStyleIdx="1" presStyleCnt="2" custRadScaleRad="142995" custRadScaleInc="2857">
        <dgm:presLayoutVars>
          <dgm:bulletEnabled val="1"/>
        </dgm:presLayoutVars>
      </dgm:prSet>
      <dgm:spPr/>
      <dgm:t>
        <a:bodyPr/>
        <a:lstStyle/>
        <a:p>
          <a:endParaRPr lang="zh-CN" altLang="en-US"/>
        </a:p>
      </dgm:t>
    </dgm:pt>
  </dgm:ptLst>
  <dgm:cxnLst>
    <dgm:cxn modelId="{B4F59B75-B192-4123-88EF-4CF759BBBC6A}" type="presOf" srcId="{58DF880A-CF13-4C19-A170-69B42243CEC8}" destId="{9F2316D8-177B-483B-A6FB-2ECF901B0ECF}" srcOrd="0" destOrd="0" presId="urn:microsoft.com/office/officeart/2005/8/layout/arrow5"/>
    <dgm:cxn modelId="{EF1FCE9D-7F82-486B-850E-1BCFFADFD1AF}" type="presOf" srcId="{076C8A30-4FE3-4C34-8BEC-4B3F6AAFE059}" destId="{E8B94ADA-3D91-48B4-8392-35D3C2896D21}" srcOrd="0" destOrd="0" presId="urn:microsoft.com/office/officeart/2005/8/layout/arrow5"/>
    <dgm:cxn modelId="{FD454311-983E-4D65-BF6F-EC836883D8F8}" type="presOf" srcId="{197C9914-2E5D-4A24-BCF8-00F01EF8402E}" destId="{89DE62D4-FEFD-4EA3-9873-B73E1D3F4049}" srcOrd="0" destOrd="0" presId="urn:microsoft.com/office/officeart/2005/8/layout/arrow5"/>
    <dgm:cxn modelId="{902C043A-8FDE-4258-92A3-77579F8CC7B2}" srcId="{076C8A30-4FE3-4C34-8BEC-4B3F6AAFE059}" destId="{197C9914-2E5D-4A24-BCF8-00F01EF8402E}" srcOrd="0" destOrd="0" parTransId="{6C6999D8-98CB-4C83-969D-147A6BAA373D}" sibTransId="{A388FD93-40D9-4436-89B4-61D6A50A54F7}"/>
    <dgm:cxn modelId="{5B1673D7-7511-4F41-8FAE-F252A423C99A}" srcId="{076C8A30-4FE3-4C34-8BEC-4B3F6AAFE059}" destId="{58DF880A-CF13-4C19-A170-69B42243CEC8}" srcOrd="1" destOrd="0" parTransId="{83C8345A-80D6-4BBC-B4A1-DA197708A35A}" sibTransId="{19FDACFA-8B00-455C-9B2F-8F8663A99432}"/>
    <dgm:cxn modelId="{DC14823B-CB2B-495C-95D7-3AB154C615AC}" type="presParOf" srcId="{E8B94ADA-3D91-48B4-8392-35D3C2896D21}" destId="{89DE62D4-FEFD-4EA3-9873-B73E1D3F4049}" srcOrd="0" destOrd="0" presId="urn:microsoft.com/office/officeart/2005/8/layout/arrow5"/>
    <dgm:cxn modelId="{EC224F35-C530-4A79-8543-240FB58A9F6E}" type="presParOf" srcId="{E8B94ADA-3D91-48B4-8392-35D3C2896D21}" destId="{9F2316D8-177B-483B-A6FB-2ECF901B0ECF}"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22963-18A3-4ED4-AF58-958AAEC6C27D}">
      <dsp:nvSpPr>
        <dsp:cNvPr id="0" name=""/>
        <dsp:cNvSpPr/>
      </dsp:nvSpPr>
      <dsp:spPr>
        <a:xfrm rot="5400000">
          <a:off x="3621405" y="-1293891"/>
          <a:ext cx="1047750"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indoor temperature</a:t>
          </a:r>
          <a:endParaRPr lang="zh-CN" altLang="en-US" sz="2900" kern="1200" dirty="0"/>
        </a:p>
      </dsp:txBody>
      <dsp:txXfrm rot="-5400000">
        <a:off x="2194561" y="184100"/>
        <a:ext cx="3850293" cy="945456"/>
      </dsp:txXfrm>
    </dsp:sp>
    <dsp:sp modelId="{9460252C-2C2E-424D-A797-937AB6A1319E}">
      <dsp:nvSpPr>
        <dsp:cNvPr id="0" name=""/>
        <dsp:cNvSpPr/>
      </dsp:nvSpPr>
      <dsp:spPr>
        <a:xfrm>
          <a:off x="0" y="1984"/>
          <a:ext cx="2194560" cy="130968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temperature</a:t>
          </a:r>
          <a:endParaRPr lang="zh-CN" altLang="en-US" sz="2700" kern="1200" dirty="0"/>
        </a:p>
      </dsp:txBody>
      <dsp:txXfrm>
        <a:off x="63934" y="65918"/>
        <a:ext cx="2066692" cy="1181819"/>
      </dsp:txXfrm>
    </dsp:sp>
    <dsp:sp modelId="{FA6A9698-4D13-49A7-AE61-881806BD685C}">
      <dsp:nvSpPr>
        <dsp:cNvPr id="0" name=""/>
        <dsp:cNvSpPr/>
      </dsp:nvSpPr>
      <dsp:spPr>
        <a:xfrm rot="5400000">
          <a:off x="3621405" y="81279"/>
          <a:ext cx="1047750"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sunny day</a:t>
          </a:r>
          <a:endParaRPr lang="zh-CN" altLang="en-US" sz="2900" kern="1200" dirty="0"/>
        </a:p>
      </dsp:txBody>
      <dsp:txXfrm rot="-5400000">
        <a:off x="2194561" y="1559271"/>
        <a:ext cx="3850293" cy="945456"/>
      </dsp:txXfrm>
    </dsp:sp>
    <dsp:sp modelId="{F2C4AE77-6264-40F3-B123-669A619D3409}">
      <dsp:nvSpPr>
        <dsp:cNvPr id="0" name=""/>
        <dsp:cNvSpPr/>
      </dsp:nvSpPr>
      <dsp:spPr>
        <a:xfrm>
          <a:off x="0" y="1377156"/>
          <a:ext cx="2194560" cy="130968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err="1" smtClean="0"/>
            <a:t>illuminance</a:t>
          </a:r>
          <a:endParaRPr lang="zh-CN" altLang="en-US" sz="2700" kern="1200" dirty="0"/>
        </a:p>
      </dsp:txBody>
      <dsp:txXfrm>
        <a:off x="63934" y="1441090"/>
        <a:ext cx="2066692" cy="1181819"/>
      </dsp:txXfrm>
    </dsp:sp>
    <dsp:sp modelId="{2EEE6FE4-A77B-407B-B77C-C336FE52BE0B}">
      <dsp:nvSpPr>
        <dsp:cNvPr id="0" name=""/>
        <dsp:cNvSpPr/>
      </dsp:nvSpPr>
      <dsp:spPr>
        <a:xfrm rot="5400000">
          <a:off x="3621405" y="1456451"/>
          <a:ext cx="1047750"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comparatively strong air flow rate</a:t>
          </a:r>
          <a:endParaRPr lang="zh-CN" altLang="en-US" sz="2900" kern="1200" dirty="0"/>
        </a:p>
      </dsp:txBody>
      <dsp:txXfrm rot="-5400000">
        <a:off x="2194561" y="2934443"/>
        <a:ext cx="3850293" cy="945456"/>
      </dsp:txXfrm>
    </dsp:sp>
    <dsp:sp modelId="{B2C7D032-58C3-4B1A-BE9F-8075FA003C2F}">
      <dsp:nvSpPr>
        <dsp:cNvPr id="0" name=""/>
        <dsp:cNvSpPr/>
      </dsp:nvSpPr>
      <dsp:spPr>
        <a:xfrm>
          <a:off x="0" y="2752328"/>
          <a:ext cx="2194560" cy="130968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flow rate</a:t>
          </a:r>
          <a:endParaRPr lang="zh-CN" altLang="en-US" sz="2700" kern="1200" dirty="0"/>
        </a:p>
      </dsp:txBody>
      <dsp:txXfrm>
        <a:off x="63934" y="2816262"/>
        <a:ext cx="2066692" cy="1181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C6A71-14AC-4C4D-A3D5-DE078394F58C}">
      <dsp:nvSpPr>
        <dsp:cNvPr id="0" name=""/>
        <dsp:cNvSpPr/>
      </dsp:nvSpPr>
      <dsp:spPr>
        <a:xfrm rot="16200000">
          <a:off x="-723552" y="724557"/>
          <a:ext cx="4061048" cy="2611933"/>
        </a:xfrm>
        <a:prstGeom prst="flowChartManualOperation">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9053" bIns="0" numCol="1" spcCol="1270" anchor="t" anchorCtr="0">
          <a:noAutofit/>
        </a:bodyPr>
        <a:lstStyle/>
        <a:p>
          <a:pPr lvl="0" algn="l" defTabSz="1466850">
            <a:lnSpc>
              <a:spcPct val="90000"/>
            </a:lnSpc>
            <a:spcBef>
              <a:spcPct val="0"/>
            </a:spcBef>
            <a:spcAft>
              <a:spcPct val="35000"/>
            </a:spcAft>
          </a:pPr>
          <a:r>
            <a:rPr lang="en-US" sz="3300" kern="1200" dirty="0" smtClean="0"/>
            <a:t>temperature</a:t>
          </a:r>
          <a:endParaRPr lang="zh-CN" altLang="en-US" sz="3300" kern="1200" dirty="0"/>
        </a:p>
        <a:p>
          <a:pPr marL="228600" lvl="1" indent="-228600" algn="l" defTabSz="1155700">
            <a:lnSpc>
              <a:spcPct val="90000"/>
            </a:lnSpc>
            <a:spcBef>
              <a:spcPct val="0"/>
            </a:spcBef>
            <a:spcAft>
              <a:spcPct val="15000"/>
            </a:spcAft>
            <a:buChar char="••"/>
          </a:pPr>
          <a:r>
            <a:rPr lang="en-US" sz="2600" kern="1200" dirty="0" smtClean="0"/>
            <a:t>27℃</a:t>
          </a:r>
          <a:endParaRPr lang="zh-CN" altLang="en-US" sz="2600" kern="1200" dirty="0"/>
        </a:p>
        <a:p>
          <a:pPr marL="228600" lvl="1" indent="-228600" algn="l" defTabSz="1155700">
            <a:lnSpc>
              <a:spcPct val="90000"/>
            </a:lnSpc>
            <a:spcBef>
              <a:spcPct val="0"/>
            </a:spcBef>
            <a:spcAft>
              <a:spcPct val="15000"/>
            </a:spcAft>
            <a:buChar char="••"/>
          </a:pPr>
          <a:r>
            <a:rPr lang="en-US" sz="2600" kern="1200" dirty="0" smtClean="0"/>
            <a:t>35℃</a:t>
          </a:r>
          <a:endParaRPr lang="zh-CN" altLang="en-US" sz="2600" kern="1200" dirty="0"/>
        </a:p>
      </dsp:txBody>
      <dsp:txXfrm rot="5400000">
        <a:off x="1006" y="812209"/>
        <a:ext cx="2611933" cy="2436628"/>
      </dsp:txXfrm>
    </dsp:sp>
    <dsp:sp modelId="{3DD90E1B-B6E7-4F29-BEAB-E99309AE232A}">
      <dsp:nvSpPr>
        <dsp:cNvPr id="0" name=""/>
        <dsp:cNvSpPr/>
      </dsp:nvSpPr>
      <dsp:spPr>
        <a:xfrm rot="16200000">
          <a:off x="2084275" y="724557"/>
          <a:ext cx="4061048" cy="2611933"/>
        </a:xfrm>
        <a:prstGeom prst="flowChartManualOperation">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9053" bIns="0" numCol="1" spcCol="1270" anchor="t" anchorCtr="0">
          <a:noAutofit/>
        </a:bodyPr>
        <a:lstStyle/>
        <a:p>
          <a:pPr lvl="0" algn="l" defTabSz="1466850">
            <a:lnSpc>
              <a:spcPct val="90000"/>
            </a:lnSpc>
            <a:spcBef>
              <a:spcPct val="0"/>
            </a:spcBef>
            <a:spcAft>
              <a:spcPct val="35000"/>
            </a:spcAft>
          </a:pPr>
          <a:r>
            <a:rPr lang="en-US" sz="3300" kern="1200" dirty="0" err="1" smtClean="0"/>
            <a:t>illuminance</a:t>
          </a:r>
          <a:endParaRPr lang="zh-CN" altLang="en-US" sz="3300" kern="1200" dirty="0"/>
        </a:p>
        <a:p>
          <a:pPr marL="228600" lvl="1" indent="-228600" algn="l" defTabSz="1155700">
            <a:lnSpc>
              <a:spcPct val="90000"/>
            </a:lnSpc>
            <a:spcBef>
              <a:spcPct val="0"/>
            </a:spcBef>
            <a:spcAft>
              <a:spcPct val="15000"/>
            </a:spcAft>
            <a:buChar char="••"/>
          </a:pPr>
          <a:r>
            <a:rPr lang="en-US" sz="2600" kern="1200" dirty="0" smtClean="0"/>
            <a:t>37,500lux</a:t>
          </a:r>
          <a:endParaRPr lang="zh-CN" altLang="en-US" sz="2600" kern="1200" dirty="0"/>
        </a:p>
        <a:p>
          <a:pPr marL="228600" lvl="1" indent="-228600" algn="l" defTabSz="1155700">
            <a:lnSpc>
              <a:spcPct val="90000"/>
            </a:lnSpc>
            <a:spcBef>
              <a:spcPct val="0"/>
            </a:spcBef>
            <a:spcAft>
              <a:spcPct val="15000"/>
            </a:spcAft>
            <a:buChar char="••"/>
          </a:pPr>
          <a:r>
            <a:rPr lang="en-US" sz="2600" kern="1200" dirty="0" smtClean="0"/>
            <a:t>18,750lux</a:t>
          </a:r>
          <a:endParaRPr lang="zh-CN" altLang="en-US" sz="2600" kern="1200" dirty="0"/>
        </a:p>
      </dsp:txBody>
      <dsp:txXfrm rot="5400000">
        <a:off x="2808833" y="812209"/>
        <a:ext cx="2611933" cy="2436628"/>
      </dsp:txXfrm>
    </dsp:sp>
    <dsp:sp modelId="{07425A56-A109-4314-986A-599F5E14562A}">
      <dsp:nvSpPr>
        <dsp:cNvPr id="0" name=""/>
        <dsp:cNvSpPr/>
      </dsp:nvSpPr>
      <dsp:spPr>
        <a:xfrm rot="16200000">
          <a:off x="4892104" y="724557"/>
          <a:ext cx="4061048" cy="2611933"/>
        </a:xfrm>
        <a:prstGeom prst="flowChartManualOperation">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9053" bIns="0" numCol="1" spcCol="1270" anchor="t" anchorCtr="0">
          <a:noAutofit/>
        </a:bodyPr>
        <a:lstStyle/>
        <a:p>
          <a:pPr lvl="0" algn="l" defTabSz="1466850">
            <a:lnSpc>
              <a:spcPct val="90000"/>
            </a:lnSpc>
            <a:spcBef>
              <a:spcPct val="0"/>
            </a:spcBef>
            <a:spcAft>
              <a:spcPct val="35000"/>
            </a:spcAft>
          </a:pPr>
          <a:r>
            <a:rPr lang="en-US" sz="3300" kern="1200" dirty="0" smtClean="0"/>
            <a:t>air flow rate</a:t>
          </a:r>
          <a:endParaRPr lang="zh-CN" altLang="en-US" sz="3300" kern="1200" dirty="0"/>
        </a:p>
        <a:p>
          <a:pPr marL="228600" lvl="1" indent="-228600" algn="l" defTabSz="1155700">
            <a:lnSpc>
              <a:spcPct val="90000"/>
            </a:lnSpc>
            <a:spcBef>
              <a:spcPct val="0"/>
            </a:spcBef>
            <a:spcAft>
              <a:spcPct val="15000"/>
            </a:spcAft>
            <a:buChar char="••"/>
          </a:pPr>
          <a:r>
            <a:rPr lang="en-US" sz="2600" kern="1200" dirty="0" smtClean="0"/>
            <a:t>7,200 </a:t>
          </a:r>
          <a:r>
            <a:rPr lang="en-US" sz="2600" kern="1200" dirty="0" err="1" smtClean="0"/>
            <a:t>mL</a:t>
          </a:r>
          <a:r>
            <a:rPr lang="en-US" sz="2600" kern="1200" dirty="0" smtClean="0"/>
            <a:t>/min</a:t>
          </a:r>
          <a:endParaRPr lang="zh-CN" altLang="en-US" sz="2600" kern="1200" dirty="0"/>
        </a:p>
        <a:p>
          <a:pPr marL="228600" lvl="1" indent="-228600" algn="l" defTabSz="1155700">
            <a:lnSpc>
              <a:spcPct val="90000"/>
            </a:lnSpc>
            <a:spcBef>
              <a:spcPct val="0"/>
            </a:spcBef>
            <a:spcAft>
              <a:spcPct val="15000"/>
            </a:spcAft>
            <a:buChar char="••"/>
          </a:pPr>
          <a:r>
            <a:rPr lang="en-US" sz="2600" kern="1200" dirty="0" smtClean="0"/>
            <a:t>3,600mL/min</a:t>
          </a:r>
          <a:endParaRPr lang="zh-CN" altLang="en-US" sz="2600" kern="1200" dirty="0"/>
        </a:p>
        <a:p>
          <a:pPr marL="228600" lvl="1" indent="-228600" algn="l" defTabSz="1155700">
            <a:lnSpc>
              <a:spcPct val="90000"/>
            </a:lnSpc>
            <a:spcBef>
              <a:spcPct val="0"/>
            </a:spcBef>
            <a:spcAft>
              <a:spcPct val="15000"/>
            </a:spcAft>
            <a:buChar char="••"/>
          </a:pPr>
          <a:r>
            <a:rPr lang="en-US" sz="2600" kern="1200" dirty="0" smtClean="0"/>
            <a:t>zero rate</a:t>
          </a:r>
          <a:endParaRPr lang="zh-CN" altLang="en-US" sz="2600" kern="1200" dirty="0"/>
        </a:p>
      </dsp:txBody>
      <dsp:txXfrm rot="5400000">
        <a:off x="5616662" y="812209"/>
        <a:ext cx="2611933" cy="243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640A-DE4E-4380-B45A-BAFD8C254ABD}">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92325-D65F-49B8-8700-64958FABB928}">
      <dsp:nvSpPr>
        <dsp:cNvPr id="0" name=""/>
        <dsp:cNvSpPr/>
      </dsp:nvSpPr>
      <dsp:spPr>
        <a:xfrm>
          <a:off x="1207321"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55D7D-B057-4378-BADC-62EC5FE69F9A}">
      <dsp:nvSpPr>
        <dsp:cNvPr id="0" name=""/>
        <dsp:cNvSpPr/>
      </dsp:nvSpPr>
      <dsp:spPr>
        <a:xfrm>
          <a:off x="1378500" y="3412978"/>
          <a:ext cx="1642027"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1111250">
            <a:lnSpc>
              <a:spcPct val="90000"/>
            </a:lnSpc>
            <a:spcBef>
              <a:spcPct val="0"/>
            </a:spcBef>
            <a:spcAft>
              <a:spcPct val="35000"/>
            </a:spcAft>
          </a:pPr>
          <a:r>
            <a:rPr lang="en-US" sz="2500" b="1" kern="1200" dirty="0" smtClean="0"/>
            <a:t>Pre-culture of Chlorella</a:t>
          </a:r>
          <a:endParaRPr lang="zh-CN" altLang="en-US" sz="2500" kern="1200" dirty="0"/>
        </a:p>
      </dsp:txBody>
      <dsp:txXfrm>
        <a:off x="1378500" y="3412978"/>
        <a:ext cx="1642027" cy="1077179"/>
      </dsp:txXfrm>
    </dsp:sp>
    <dsp:sp modelId="{F1639494-2395-4653-8A97-9E06FF986BE6}">
      <dsp:nvSpPr>
        <dsp:cNvPr id="0" name=""/>
        <dsp:cNvSpPr/>
      </dsp:nvSpPr>
      <dsp:spPr>
        <a:xfrm>
          <a:off x="2384071" y="2312767"/>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36D11-B47B-4F0C-BD61-12B70C4DE940}">
      <dsp:nvSpPr>
        <dsp:cNvPr id="0" name=""/>
        <dsp:cNvSpPr/>
      </dsp:nvSpPr>
      <dsp:spPr>
        <a:xfrm>
          <a:off x="2528902" y="2457597"/>
          <a:ext cx="1520723"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1111250">
            <a:lnSpc>
              <a:spcPct val="90000"/>
            </a:lnSpc>
            <a:spcBef>
              <a:spcPct val="0"/>
            </a:spcBef>
            <a:spcAft>
              <a:spcPct val="35000"/>
            </a:spcAft>
          </a:pPr>
          <a:r>
            <a:rPr lang="en-US" altLang="zh-CN" sz="2500" b="1" kern="1200" dirty="0" smtClean="0"/>
            <a:t>Install &amp; inject</a:t>
          </a:r>
          <a:endParaRPr lang="zh-CN" altLang="en-US" sz="2500" b="1" kern="1200" dirty="0"/>
        </a:p>
      </dsp:txBody>
      <dsp:txXfrm>
        <a:off x="2528902" y="2457597"/>
        <a:ext cx="1520723" cy="2068365"/>
      </dsp:txXfrm>
    </dsp:sp>
    <dsp:sp modelId="{07FC29BE-CF0D-491E-8BCE-B1FF24DDB634}">
      <dsp:nvSpPr>
        <dsp:cNvPr id="0" name=""/>
        <dsp:cNvSpPr/>
      </dsp:nvSpPr>
      <dsp:spPr>
        <a:xfrm>
          <a:off x="3886691" y="1537017"/>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DD92FC-ACC1-45E4-B086-26CF680A6D5B}">
      <dsp:nvSpPr>
        <dsp:cNvPr id="0" name=""/>
        <dsp:cNvSpPr/>
      </dsp:nvSpPr>
      <dsp:spPr>
        <a:xfrm>
          <a:off x="4078592" y="1728917"/>
          <a:ext cx="1520723"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1111250">
            <a:lnSpc>
              <a:spcPct val="90000"/>
            </a:lnSpc>
            <a:spcBef>
              <a:spcPct val="0"/>
            </a:spcBef>
            <a:spcAft>
              <a:spcPct val="35000"/>
            </a:spcAft>
          </a:pPr>
          <a:r>
            <a:rPr lang="en-US" altLang="zh-CN" sz="2500" b="1" kern="1200" dirty="0" smtClean="0"/>
            <a:t>Count Number</a:t>
          </a:r>
          <a:endParaRPr lang="zh-CN" altLang="en-US" sz="2500" b="1" kern="1200" dirty="0"/>
        </a:p>
      </dsp:txBody>
      <dsp:txXfrm>
        <a:off x="4078592" y="1728917"/>
        <a:ext cx="1520723" cy="2797045"/>
      </dsp:txXfrm>
    </dsp:sp>
    <dsp:sp modelId="{273C68B0-6516-4951-B20A-04DAA439D69A}">
      <dsp:nvSpPr>
        <dsp:cNvPr id="0" name=""/>
        <dsp:cNvSpPr/>
      </dsp:nvSpPr>
      <dsp:spPr>
        <a:xfrm>
          <a:off x="5523279"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D2010-D13D-4115-A700-94963A1F4DFE}">
      <dsp:nvSpPr>
        <dsp:cNvPr id="0" name=""/>
        <dsp:cNvSpPr/>
      </dsp:nvSpPr>
      <dsp:spPr>
        <a:xfrm>
          <a:off x="5780354"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1111250">
            <a:lnSpc>
              <a:spcPct val="90000"/>
            </a:lnSpc>
            <a:spcBef>
              <a:spcPct val="0"/>
            </a:spcBef>
            <a:spcAft>
              <a:spcPct val="35000"/>
            </a:spcAft>
          </a:pPr>
          <a:r>
            <a:rPr lang="en-US" altLang="zh-CN" sz="2500" b="1" kern="1200" dirty="0" smtClean="0"/>
            <a:t>Calculate &amp; convert data</a:t>
          </a:r>
          <a:endParaRPr lang="zh-CN" altLang="en-US" sz="2500" b="1" kern="1200" dirty="0"/>
        </a:p>
      </dsp:txBody>
      <dsp:txXfrm>
        <a:off x="5780354" y="1280847"/>
        <a:ext cx="1520723" cy="3245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53AE3-B959-42FB-9F44-B475EF87B007}">
      <dsp:nvSpPr>
        <dsp:cNvPr id="0" name=""/>
        <dsp:cNvSpPr/>
      </dsp:nvSpPr>
      <dsp:spPr>
        <a:xfrm rot="5400000">
          <a:off x="3621404" y="-1293891"/>
          <a:ext cx="1047750" cy="390144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27</a:t>
          </a:r>
          <a:r>
            <a:rPr lang="zh-CN" sz="2900" kern="1200" dirty="0" smtClean="0"/>
            <a:t>℃</a:t>
          </a:r>
          <a:r>
            <a:rPr lang="en-US" sz="2900" kern="1200" dirty="0" smtClean="0"/>
            <a:t> in temperature</a:t>
          </a:r>
          <a:endParaRPr lang="zh-CN" altLang="en-US" sz="2900" kern="1200" dirty="0"/>
        </a:p>
      </dsp:txBody>
      <dsp:txXfrm rot="-5400000">
        <a:off x="2194560" y="184101"/>
        <a:ext cx="3850293" cy="945456"/>
      </dsp:txXfrm>
    </dsp:sp>
    <dsp:sp modelId="{B70445DB-9702-42C2-BFE9-4EDBC14B76DF}">
      <dsp:nvSpPr>
        <dsp:cNvPr id="0" name=""/>
        <dsp:cNvSpPr/>
      </dsp:nvSpPr>
      <dsp:spPr>
        <a:xfrm>
          <a:off x="0" y="1984"/>
          <a:ext cx="2194560" cy="13096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temperature</a:t>
          </a:r>
          <a:endParaRPr lang="zh-CN" altLang="en-US" sz="2700" kern="1200" dirty="0"/>
        </a:p>
      </dsp:txBody>
      <dsp:txXfrm>
        <a:off x="63934" y="65918"/>
        <a:ext cx="2066692" cy="1181819"/>
      </dsp:txXfrm>
    </dsp:sp>
    <dsp:sp modelId="{26E9D5A8-A8A7-4BDC-B43E-49438D6E8433}">
      <dsp:nvSpPr>
        <dsp:cNvPr id="0" name=""/>
        <dsp:cNvSpPr/>
      </dsp:nvSpPr>
      <dsp:spPr>
        <a:xfrm rot="5400000">
          <a:off x="3621405" y="81279"/>
          <a:ext cx="1047750" cy="39014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37,500lux</a:t>
          </a:r>
          <a:endParaRPr lang="zh-CN" altLang="en-US" sz="2900" kern="1200" dirty="0"/>
        </a:p>
      </dsp:txBody>
      <dsp:txXfrm rot="-5400000">
        <a:off x="2194561" y="1559271"/>
        <a:ext cx="3850293" cy="945456"/>
      </dsp:txXfrm>
    </dsp:sp>
    <dsp:sp modelId="{C5F3F2E1-F2D2-4A75-984D-A42FEF18A60A}">
      <dsp:nvSpPr>
        <dsp:cNvPr id="0" name=""/>
        <dsp:cNvSpPr/>
      </dsp:nvSpPr>
      <dsp:spPr>
        <a:xfrm>
          <a:off x="0" y="1377156"/>
          <a:ext cx="2194560"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err="1" smtClean="0"/>
            <a:t>illuminance</a:t>
          </a:r>
          <a:endParaRPr lang="zh-CN" altLang="en-US" sz="2700" kern="1200" dirty="0"/>
        </a:p>
      </dsp:txBody>
      <dsp:txXfrm>
        <a:off x="63934" y="1441090"/>
        <a:ext cx="2066692" cy="1181819"/>
      </dsp:txXfrm>
    </dsp:sp>
    <dsp:sp modelId="{C5998F4A-9243-4D36-A06D-5F73DB9630E2}">
      <dsp:nvSpPr>
        <dsp:cNvPr id="0" name=""/>
        <dsp:cNvSpPr/>
      </dsp:nvSpPr>
      <dsp:spPr>
        <a:xfrm rot="5400000">
          <a:off x="3621405" y="1456451"/>
          <a:ext cx="1047750" cy="390144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no artificial inputting air</a:t>
          </a:r>
          <a:endParaRPr lang="zh-CN" altLang="en-US" sz="2900" kern="1200" dirty="0"/>
        </a:p>
      </dsp:txBody>
      <dsp:txXfrm rot="-5400000">
        <a:off x="2194561" y="2934443"/>
        <a:ext cx="3850293" cy="945456"/>
      </dsp:txXfrm>
    </dsp:sp>
    <dsp:sp modelId="{8CDC6FF1-3FEA-436F-9D6C-FF2A3F83BAD3}">
      <dsp:nvSpPr>
        <dsp:cNvPr id="0" name=""/>
        <dsp:cNvSpPr/>
      </dsp:nvSpPr>
      <dsp:spPr>
        <a:xfrm>
          <a:off x="0" y="2752328"/>
          <a:ext cx="2194560" cy="13096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CN" sz="2700" kern="1200" dirty="0" smtClean="0"/>
            <a:t>Flow rate</a:t>
          </a:r>
          <a:endParaRPr lang="zh-CN" altLang="en-US" sz="2700" kern="1200" dirty="0"/>
        </a:p>
      </dsp:txBody>
      <dsp:txXfrm>
        <a:off x="63934" y="2816262"/>
        <a:ext cx="2066692" cy="1181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DB877-09EB-4411-B880-02BF20EEC861}">
      <dsp:nvSpPr>
        <dsp:cNvPr id="0" name=""/>
        <dsp:cNvSpPr/>
      </dsp:nvSpPr>
      <dsp:spPr>
        <a:xfrm>
          <a:off x="1016000" y="0"/>
          <a:ext cx="4063999" cy="406399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22298-EF33-4399-BD8B-31E66C4033F5}">
      <dsp:nvSpPr>
        <dsp:cNvPr id="0" name=""/>
        <dsp:cNvSpPr/>
      </dsp:nvSpPr>
      <dsp:spPr>
        <a:xfrm>
          <a:off x="1280160"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zh-CN" altLang="en-US" sz="3900" kern="1200" dirty="0"/>
        </a:p>
      </dsp:txBody>
      <dsp:txXfrm>
        <a:off x="1359515" y="343515"/>
        <a:ext cx="1466890" cy="1466890"/>
      </dsp:txXfrm>
    </dsp:sp>
    <dsp:sp modelId="{D4E0F372-BBF0-43F0-A9A7-997D6019902E}">
      <dsp:nvSpPr>
        <dsp:cNvPr id="0" name=""/>
        <dsp:cNvSpPr/>
      </dsp:nvSpPr>
      <dsp:spPr>
        <a:xfrm>
          <a:off x="3190239" y="264160"/>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zh-CN" altLang="en-US" sz="3900" kern="1200"/>
        </a:p>
      </dsp:txBody>
      <dsp:txXfrm>
        <a:off x="3269594" y="343515"/>
        <a:ext cx="1466890" cy="1466890"/>
      </dsp:txXfrm>
    </dsp:sp>
    <dsp:sp modelId="{6833E20A-F85A-45BA-803E-B576BF3E2440}">
      <dsp:nvSpPr>
        <dsp:cNvPr id="0" name=""/>
        <dsp:cNvSpPr/>
      </dsp:nvSpPr>
      <dsp:spPr>
        <a:xfrm>
          <a:off x="1280160" y="2174239"/>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zh-CN" altLang="en-US" sz="3900" kern="1200"/>
        </a:p>
      </dsp:txBody>
      <dsp:txXfrm>
        <a:off x="1359515" y="2253594"/>
        <a:ext cx="1466890" cy="1466890"/>
      </dsp:txXfrm>
    </dsp:sp>
    <dsp:sp modelId="{61111AD1-E96E-4D7B-94AD-82C2A6DCFCB5}">
      <dsp:nvSpPr>
        <dsp:cNvPr id="0" name=""/>
        <dsp:cNvSpPr/>
      </dsp:nvSpPr>
      <dsp:spPr>
        <a:xfrm>
          <a:off x="3190239" y="2174239"/>
          <a:ext cx="162560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endParaRPr lang="zh-CN" altLang="en-US" sz="3900" kern="1200"/>
        </a:p>
      </dsp:txBody>
      <dsp:txXfrm>
        <a:off x="3269594" y="2253594"/>
        <a:ext cx="1466890" cy="1466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A15AA-B7B3-45F5-B74E-5BFE31F32007}">
      <dsp:nvSpPr>
        <dsp:cNvPr id="0" name=""/>
        <dsp:cNvSpPr/>
      </dsp:nvSpPr>
      <dsp:spPr>
        <a:xfrm>
          <a:off x="0" y="0"/>
          <a:ext cx="7632848" cy="1543236"/>
        </a:xfrm>
        <a:prstGeom prst="rect">
          <a:avLst/>
        </a:prstGeom>
        <a:solidFill>
          <a:schemeClr val="accent4">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altLang="zh-CN" sz="4300" b="1" kern="1200" dirty="0" smtClean="0">
              <a:ln w="31550" cmpd="sng">
                <a:prstDash val="solid"/>
              </a:ln>
              <a:effectLst>
                <a:outerShdw blurRad="50800" dist="40000" dir="5400000" algn="tl" rotWithShape="0">
                  <a:srgbClr val="000000">
                    <a:shade val="5000"/>
                    <a:satMod val="120000"/>
                    <a:alpha val="33000"/>
                  </a:srgbClr>
                </a:outerShdw>
              </a:effectLst>
            </a:rPr>
            <a:t>Main reason: </a:t>
          </a:r>
          <a:r>
            <a:rPr lang="en-US" altLang="zh-CN" sz="4300" b="1" kern="12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Inaccuracy of counting</a:t>
          </a:r>
          <a:endParaRPr lang="zh-CN" altLang="en-US" sz="4300" kern="1200" dirty="0"/>
        </a:p>
      </dsp:txBody>
      <dsp:txXfrm>
        <a:off x="0" y="0"/>
        <a:ext cx="7632848" cy="1543236"/>
      </dsp:txXfrm>
    </dsp:sp>
    <dsp:sp modelId="{7406B4B1-C1F3-49F6-8F0B-68778D04FBB8}">
      <dsp:nvSpPr>
        <dsp:cNvPr id="0" name=""/>
        <dsp:cNvSpPr/>
      </dsp:nvSpPr>
      <dsp:spPr>
        <a:xfrm>
          <a:off x="3726" y="1543236"/>
          <a:ext cx="2541798" cy="3240795"/>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b="1" kern="1200" dirty="0" smtClean="0"/>
            <a:t>instrumental error</a:t>
          </a:r>
          <a:endParaRPr lang="zh-CN" altLang="en-US" sz="3300" kern="1200" dirty="0"/>
        </a:p>
      </dsp:txBody>
      <dsp:txXfrm>
        <a:off x="3726" y="1543236"/>
        <a:ext cx="2541798" cy="3240795"/>
      </dsp:txXfrm>
    </dsp:sp>
    <dsp:sp modelId="{5759B51E-E668-4DA9-BFE6-04A732737791}">
      <dsp:nvSpPr>
        <dsp:cNvPr id="0" name=""/>
        <dsp:cNvSpPr/>
      </dsp:nvSpPr>
      <dsp:spPr>
        <a:xfrm>
          <a:off x="2545524" y="1543236"/>
          <a:ext cx="2541798" cy="3240795"/>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b="1" kern="1200" dirty="0" smtClean="0"/>
            <a:t>theoretical error</a:t>
          </a:r>
          <a:endParaRPr lang="zh-CN" altLang="en-US" sz="3300" kern="1200" dirty="0"/>
        </a:p>
      </dsp:txBody>
      <dsp:txXfrm>
        <a:off x="2545524" y="1543236"/>
        <a:ext cx="2541798" cy="3240795"/>
      </dsp:txXfrm>
    </dsp:sp>
    <dsp:sp modelId="{2909D15A-2309-4866-80E8-1C702E7A31BE}">
      <dsp:nvSpPr>
        <dsp:cNvPr id="0" name=""/>
        <dsp:cNvSpPr/>
      </dsp:nvSpPr>
      <dsp:spPr>
        <a:xfrm>
          <a:off x="5087323" y="1543236"/>
          <a:ext cx="2541798" cy="3240795"/>
        </a:xfrm>
        <a:prstGeom prst="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sp3d extrusionH="28000" prstMaterial="matte"/>
        </a:bodyPr>
        <a:lstStyle/>
        <a:p>
          <a:pPr lvl="0" algn="ctr" defTabSz="1466850">
            <a:lnSpc>
              <a:spcPct val="90000"/>
            </a:lnSpc>
            <a:spcBef>
              <a:spcPct val="0"/>
            </a:spcBef>
            <a:spcAft>
              <a:spcPct val="35000"/>
            </a:spcAft>
          </a:pPr>
          <a:r>
            <a:rPr lang="en-US" sz="3300" b="1" kern="1200" dirty="0" smtClean="0"/>
            <a:t>personal error</a:t>
          </a:r>
          <a:endParaRPr lang="zh-CN" altLang="en-US" sz="3300" kern="1200" dirty="0"/>
        </a:p>
      </dsp:txBody>
      <dsp:txXfrm>
        <a:off x="5087323" y="1543236"/>
        <a:ext cx="2541798" cy="3240795"/>
      </dsp:txXfrm>
    </dsp:sp>
    <dsp:sp modelId="{E9F2825F-BFF0-46DE-AB5B-80F7139F3A20}">
      <dsp:nvSpPr>
        <dsp:cNvPr id="0" name=""/>
        <dsp:cNvSpPr/>
      </dsp:nvSpPr>
      <dsp:spPr>
        <a:xfrm>
          <a:off x="0" y="4784031"/>
          <a:ext cx="7632848" cy="360088"/>
        </a:xfrm>
        <a:prstGeom prst="rect">
          <a:avLst/>
        </a:prstGeom>
        <a:solidFill>
          <a:schemeClr val="accent4">
            <a:shade val="9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C3DC8-19A0-4559-9F37-8EC115332D82}">
      <dsp:nvSpPr>
        <dsp:cNvPr id="0" name=""/>
        <dsp:cNvSpPr/>
      </dsp:nvSpPr>
      <dsp:spPr>
        <a:xfrm>
          <a:off x="0" y="0"/>
          <a:ext cx="8229599"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Chlorellas</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get together</a:t>
          </a:r>
          <a:r>
            <a:rPr lang="en-US" sz="2800" kern="1200" dirty="0" smtClean="0"/>
            <a:t> (sometimes about 100 cells each clot) and there are more than one layer existing</a:t>
          </a:r>
          <a:endParaRPr lang="zh-CN" altLang="en-US" sz="2800" kern="1200" dirty="0"/>
        </a:p>
      </dsp:txBody>
      <dsp:txXfrm>
        <a:off x="1787356" y="0"/>
        <a:ext cx="6442243" cy="1414363"/>
      </dsp:txXfrm>
    </dsp:sp>
    <dsp:sp modelId="{83521697-EA53-4E7C-BB57-7BB2E0F37E8A}">
      <dsp:nvSpPr>
        <dsp:cNvPr id="0" name=""/>
        <dsp:cNvSpPr/>
      </dsp:nvSpPr>
      <dsp:spPr>
        <a:xfrm>
          <a:off x="550299" y="141436"/>
          <a:ext cx="828194" cy="113149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D36172-9FDC-482E-AF00-E5A9671EC825}">
      <dsp:nvSpPr>
        <dsp:cNvPr id="0" name=""/>
        <dsp:cNvSpPr/>
      </dsp:nvSpPr>
      <dsp:spPr>
        <a:xfrm>
          <a:off x="0" y="1555799"/>
          <a:ext cx="8229599"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The different sizes of the plastic basins may cause </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uneven heating</a:t>
          </a:r>
          <a:endParaRPr lang="zh-CN" altLang="en-US" sz="2800" kern="1200" dirty="0"/>
        </a:p>
      </dsp:txBody>
      <dsp:txXfrm>
        <a:off x="1787356" y="1555799"/>
        <a:ext cx="6442243" cy="1414363"/>
      </dsp:txXfrm>
    </dsp:sp>
    <dsp:sp modelId="{51EA7CDA-4E20-4515-A58D-F01AFEF46E98}">
      <dsp:nvSpPr>
        <dsp:cNvPr id="0" name=""/>
        <dsp:cNvSpPr/>
      </dsp:nvSpPr>
      <dsp:spPr>
        <a:xfrm>
          <a:off x="141436" y="1697236"/>
          <a:ext cx="1645919" cy="113149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9C2C1-952A-4BAB-8ACA-FD1AE2BC6554}">
      <dsp:nvSpPr>
        <dsp:cNvPr id="0" name=""/>
        <dsp:cNvSpPr/>
      </dsp:nvSpPr>
      <dsp:spPr>
        <a:xfrm>
          <a:off x="0" y="3111599"/>
          <a:ext cx="8229599" cy="1414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We just use one air compressor and this may cause </a:t>
          </a:r>
          <a:r>
            <a:rPr lang="en-US" sz="2800" b="1" kern="12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uneven aeration</a:t>
          </a:r>
          <a:endParaRPr lang="zh-CN" altLang="en-US" sz="2800" kern="1200" dirty="0"/>
        </a:p>
      </dsp:txBody>
      <dsp:txXfrm>
        <a:off x="1787356" y="3111599"/>
        <a:ext cx="6442243" cy="1414363"/>
      </dsp:txXfrm>
    </dsp:sp>
    <dsp:sp modelId="{61473AE2-2359-443F-95E6-AE4B76CBA996}">
      <dsp:nvSpPr>
        <dsp:cNvPr id="0" name=""/>
        <dsp:cNvSpPr/>
      </dsp:nvSpPr>
      <dsp:spPr>
        <a:xfrm>
          <a:off x="141436" y="3253035"/>
          <a:ext cx="1645919" cy="113149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E62D4-FEFD-4EA3-9873-B73E1D3F4049}">
      <dsp:nvSpPr>
        <dsp:cNvPr id="0" name=""/>
        <dsp:cNvSpPr/>
      </dsp:nvSpPr>
      <dsp:spPr>
        <a:xfrm rot="16200000">
          <a:off x="0" y="460675"/>
          <a:ext cx="4002285" cy="4002285"/>
        </a:xfrm>
        <a:prstGeom prst="downArrow">
          <a:avLst>
            <a:gd name="adj1" fmla="val 50000"/>
            <a:gd name="adj2" fmla="val 35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"average carbon content"</a:t>
          </a:r>
          <a:endParaRPr lang="zh-CN" altLang="en-US" sz="3500" kern="1200" dirty="0"/>
        </a:p>
      </dsp:txBody>
      <dsp:txXfrm rot="5400000">
        <a:off x="0" y="1461246"/>
        <a:ext cx="3301885" cy="2001143"/>
      </dsp:txXfrm>
    </dsp:sp>
    <dsp:sp modelId="{9F2316D8-177B-483B-A6FB-2ECF901B0ECF}">
      <dsp:nvSpPr>
        <dsp:cNvPr id="0" name=""/>
        <dsp:cNvSpPr/>
      </dsp:nvSpPr>
      <dsp:spPr>
        <a:xfrm rot="5400000">
          <a:off x="4227314" y="523677"/>
          <a:ext cx="4002285" cy="4002285"/>
        </a:xfrm>
        <a:prstGeom prst="downArrow">
          <a:avLst>
            <a:gd name="adj1" fmla="val 50000"/>
            <a:gd name="adj2" fmla="val 35000"/>
          </a:avLst>
        </a:prstGeom>
        <a:solidFill>
          <a:schemeClr val="accent2">
            <a:hueOff val="4681519"/>
            <a:satOff val="-5839"/>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real carbon content</a:t>
          </a:r>
          <a:endParaRPr lang="zh-CN" altLang="en-US" sz="3500" kern="1200" dirty="0"/>
        </a:p>
      </dsp:txBody>
      <dsp:txXfrm rot="-5400000">
        <a:off x="4927714" y="1524248"/>
        <a:ext cx="3301885" cy="200114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3CD10-362D-40BB-93E1-E8371B52ABDA}" type="datetimeFigureOut">
              <a:rPr lang="zh-CN" altLang="en-US" smtClean="0"/>
              <a:pPr/>
              <a:t>2012/7/5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F47F5-4F98-4235-B445-39F00D203573}" type="slidenum">
              <a:rPr lang="zh-CN" altLang="en-US" smtClean="0"/>
              <a:pPr/>
              <a:t>‹#›</a:t>
            </a:fld>
            <a:endParaRPr lang="zh-CN" altLang="en-US"/>
          </a:p>
        </p:txBody>
      </p:sp>
    </p:spTree>
    <p:extLst>
      <p:ext uri="{BB962C8B-B14F-4D97-AF65-F5344CB8AC3E}">
        <p14:creationId xmlns:p14="http://schemas.microsoft.com/office/powerpoint/2010/main" val="364652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（员）</a:t>
            </a:r>
            <a:r>
              <a:rPr lang="en-US" altLang="zh-CN" sz="1200" kern="1200" dirty="0" smtClean="0">
                <a:solidFill>
                  <a:schemeClr val="tx1"/>
                </a:solidFill>
                <a:latin typeface="+mn-lt"/>
                <a:ea typeface="+mn-ea"/>
                <a:cs typeface="+mn-cs"/>
              </a:rPr>
              <a:t>Mr. </a:t>
            </a:r>
            <a:r>
              <a:rPr lang="zh-CN" altLang="zh-CN" sz="1200" kern="1200" dirty="0" smtClean="0">
                <a:solidFill>
                  <a:schemeClr val="tx1"/>
                </a:solidFill>
                <a:latin typeface="+mn-lt"/>
                <a:ea typeface="+mn-ea"/>
                <a:cs typeface="+mn-cs"/>
              </a:rPr>
              <a:t>××</a:t>
            </a:r>
            <a:r>
              <a:rPr lang="en-US" altLang="zh-CN" sz="1200" kern="1200" dirty="0" smtClean="0">
                <a:solidFill>
                  <a:schemeClr val="tx1"/>
                </a:solidFill>
                <a:latin typeface="+mn-lt"/>
                <a:ea typeface="+mn-ea"/>
                <a:cs typeface="+mn-cs"/>
              </a:rPr>
              <a:t>, friends from schools around the world, ladies and gentlemen:</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We are from Tianjin </a:t>
            </a:r>
            <a:r>
              <a:rPr lang="en-US" altLang="zh-CN" sz="1200" kern="1200" dirty="0" err="1" smtClean="0">
                <a:solidFill>
                  <a:schemeClr val="tx1"/>
                </a:solidFill>
                <a:latin typeface="+mn-lt"/>
                <a:ea typeface="+mn-ea"/>
                <a:cs typeface="+mn-cs"/>
              </a:rPr>
              <a:t>Nankai</a:t>
            </a:r>
            <a:r>
              <a:rPr lang="en-US" altLang="zh-CN" sz="1200" kern="1200" dirty="0" smtClean="0">
                <a:solidFill>
                  <a:schemeClr val="tx1"/>
                </a:solidFill>
                <a:latin typeface="+mn-lt"/>
                <a:ea typeface="+mn-ea"/>
                <a:cs typeface="+mn-cs"/>
              </a:rPr>
              <a:t> High School, and we are overwhelmed by the warm welcome of St. Paul's Co-educational College and the intelligence of other groups. Now, please let us introduce our experiences. </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And then, the </a:t>
            </a:r>
            <a:r>
              <a:rPr lang="en-US" altLang="zh-CN" sz="1200" b="1" u="sng" kern="1200" dirty="0" smtClean="0">
                <a:solidFill>
                  <a:schemeClr val="tx1"/>
                </a:solidFill>
                <a:latin typeface="+mn-lt"/>
                <a:ea typeface="+mn-ea"/>
                <a:cs typeface="+mn-cs"/>
              </a:rPr>
              <a:t>methods</a:t>
            </a:r>
            <a:r>
              <a:rPr lang="en-US" altLang="zh-CN" sz="1200" kern="1200" dirty="0" smtClean="0">
                <a:solidFill>
                  <a:schemeClr val="tx1"/>
                </a:solidFill>
                <a:latin typeface="+mn-lt"/>
                <a:ea typeface="+mn-ea"/>
                <a:cs typeface="+mn-cs"/>
              </a:rPr>
              <a:t> we use. We use Control Variety Method to observe the growing condition of Chlorella.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We count the Chlorella numbers in each jar for eight days,</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 and do an independent experiment aiming to get the mass of a single Chlorella cell,</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then use the “average carbon content” to calculate the mass of carbon.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These are the</a:t>
            </a:r>
            <a:r>
              <a:rPr lang="en-US" altLang="zh-CN" sz="1200" b="1" u="sng" kern="1200" dirty="0" smtClean="0">
                <a:solidFill>
                  <a:schemeClr val="tx1"/>
                </a:solidFill>
                <a:latin typeface="+mn-lt"/>
                <a:ea typeface="+mn-ea"/>
                <a:cs typeface="+mn-cs"/>
              </a:rPr>
              <a:t> apparatus</a:t>
            </a:r>
            <a:r>
              <a:rPr lang="en-US" altLang="zh-CN" sz="1200" kern="1200" dirty="0" smtClean="0">
                <a:solidFill>
                  <a:schemeClr val="tx1"/>
                </a:solidFill>
                <a:latin typeface="+mn-lt"/>
                <a:ea typeface="+mn-ea"/>
                <a:cs typeface="+mn-cs"/>
              </a:rPr>
              <a:t> we use. [slide]</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（顾）</a:t>
            </a:r>
            <a:r>
              <a:rPr lang="en-US" altLang="zh-CN" sz="1200" kern="1200" dirty="0" smtClean="0">
                <a:solidFill>
                  <a:schemeClr val="tx1"/>
                </a:solidFill>
                <a:latin typeface="+mn-lt"/>
                <a:ea typeface="+mn-ea"/>
                <a:cs typeface="+mn-cs"/>
              </a:rPr>
              <a:t>Then let me introduce the </a:t>
            </a:r>
            <a:r>
              <a:rPr lang="en-US" altLang="zh-CN" sz="1200" b="1" u="sng" kern="1200" dirty="0" smtClean="0">
                <a:solidFill>
                  <a:schemeClr val="tx1"/>
                </a:solidFill>
                <a:latin typeface="+mn-lt"/>
                <a:ea typeface="+mn-ea"/>
                <a:cs typeface="+mn-cs"/>
              </a:rPr>
              <a:t>experiment process</a:t>
            </a:r>
            <a:r>
              <a:rPr lang="en-US" altLang="zh-CN" sz="1200" kern="1200" dirty="0" smtClean="0">
                <a:solidFill>
                  <a:schemeClr val="tx1"/>
                </a:solidFill>
                <a:latin typeface="+mn-lt"/>
                <a:ea typeface="+mn-ea"/>
                <a:cs typeface="+mn-cs"/>
              </a:rPr>
              <a:t>.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The first step, pre-culture. </a:t>
            </a:r>
            <a:r>
              <a:rPr lang="en-US" altLang="zh-CN" sz="1200" kern="1200" dirty="0" smtClean="0">
                <a:solidFill>
                  <a:schemeClr val="tx1"/>
                </a:solidFill>
                <a:latin typeface="+mn-lt"/>
                <a:ea typeface="+mn-ea"/>
                <a:cs typeface="+mn-cs"/>
              </a:rPr>
              <a:t>We put our Chlorella into the climate cabinet and set the conditions as shown in the screen. [pictures] The pre-culture lasted for months.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The second step, beginning. </a:t>
            </a:r>
            <a:r>
              <a:rPr lang="en-US" altLang="zh-CN" sz="1200" kern="1200" dirty="0" smtClean="0">
                <a:solidFill>
                  <a:schemeClr val="tx1"/>
                </a:solidFill>
                <a:latin typeface="+mn-lt"/>
                <a:ea typeface="+mn-ea"/>
                <a:cs typeface="+mn-cs"/>
              </a:rPr>
              <a:t>The experiment started at 18:00 on June 2nd. [picture of the whole shelf]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We connected the apparatus and poured Chlorella into the 24 jars.</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Each jar contains 500mL. [picture]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This is our group in a lab of Tianjin Normal University. From March to June, we prepared our project there.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The third step, counting and other operations.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From June 3rd, we observed Chlorella for eight consecutive days.</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We used counting chamber and microscope to count the numbers.</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Another thing we did was suction filtration, which helped us get the dry weight of </a:t>
            </a:r>
            <a:r>
              <a:rPr lang="en-US" altLang="zh-CN" sz="1200" kern="1200" dirty="0" err="1" smtClean="0">
                <a:solidFill>
                  <a:schemeClr val="tx1"/>
                </a:solidFill>
                <a:latin typeface="+mn-lt"/>
                <a:ea typeface="+mn-ea"/>
                <a:cs typeface="+mn-cs"/>
              </a:rPr>
              <a:t>Chlorellas</a:t>
            </a:r>
            <a:r>
              <a:rPr lang="en-US" altLang="zh-CN" sz="1200" kern="1200" dirty="0" smtClean="0">
                <a:solidFill>
                  <a:schemeClr val="tx1"/>
                </a:solidFill>
                <a:latin typeface="+mn-lt"/>
                <a:ea typeface="+mn-ea"/>
                <a:cs typeface="+mn-cs"/>
              </a:rPr>
              <a:t>. Then the dry weight was divided by the numbers with the help of counting chamber. In this way, we got the mass of a single cell.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u="sng" kern="1200" dirty="0" smtClean="0">
                <a:solidFill>
                  <a:schemeClr val="tx1"/>
                </a:solidFill>
                <a:latin typeface="+mn-lt"/>
                <a:ea typeface="+mn-ea"/>
                <a:cs typeface="+mn-cs"/>
              </a:rPr>
              <a:t>The fourth step, calculation. </a:t>
            </a:r>
            <a:r>
              <a:rPr lang="en-US" altLang="zh-CN" sz="1200" kern="1200" dirty="0" smtClean="0">
                <a:solidFill>
                  <a:schemeClr val="tx1"/>
                </a:solidFill>
                <a:latin typeface="+mn-lt"/>
                <a:ea typeface="+mn-ea"/>
                <a:cs typeface="+mn-cs"/>
              </a:rPr>
              <a:t>We used math formulae to change the original data into the values we wanted, which will be mentioned later.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u="sng" kern="1200" dirty="0" smtClean="0">
                <a:solidFill>
                  <a:schemeClr val="tx1"/>
                </a:solidFill>
                <a:latin typeface="+mn-lt"/>
                <a:ea typeface="+mn-ea"/>
                <a:cs typeface="+mn-cs"/>
              </a:rPr>
              <a:t>The next part, data and conclusions</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Part4</a:t>
            </a:r>
          </a:p>
          <a:p>
            <a:r>
              <a:rPr lang="en-US" altLang="zh-CN" dirty="0" smtClean="0"/>
              <a:t>Data</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Part4</a:t>
            </a:r>
          </a:p>
          <a:p>
            <a:r>
              <a:rPr lang="en-US" altLang="zh-CN" dirty="0" smtClean="0"/>
              <a:t>Data</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Part4</a:t>
            </a:r>
          </a:p>
          <a:p>
            <a:r>
              <a:rPr lang="en-US" altLang="zh-CN" dirty="0" smtClean="0"/>
              <a:t>Data</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So, from the first graph, </a:t>
            </a:r>
            <a:r>
              <a:rPr lang="en-US" altLang="zh-CN" sz="1200" b="1" kern="1200" dirty="0" smtClean="0">
                <a:solidFill>
                  <a:schemeClr val="tx1"/>
                </a:solidFill>
                <a:latin typeface="+mn-lt"/>
                <a:ea typeface="+mn-ea"/>
                <a:cs typeface="+mn-cs"/>
              </a:rPr>
              <a:t>temperature</a:t>
            </a:r>
            <a:r>
              <a:rPr lang="en-US" altLang="zh-CN" sz="1200" kern="1200" dirty="0" smtClean="0">
                <a:solidFill>
                  <a:schemeClr val="tx1"/>
                </a:solidFill>
                <a:latin typeface="+mn-lt"/>
                <a:ea typeface="+mn-ea"/>
                <a:cs typeface="+mn-cs"/>
              </a:rPr>
              <a:t>, we can draw these conclusions: During the first 5 days, the two growth lines are almost the same. Since the 6th day, 27℃ is better than 35℃.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u="sng" kern="1200" dirty="0" smtClean="0">
                <a:solidFill>
                  <a:schemeClr val="tx1"/>
                </a:solidFill>
                <a:latin typeface="+mn-lt"/>
                <a:ea typeface="+mn-ea"/>
                <a:cs typeface="+mn-cs"/>
              </a:rPr>
              <a:t>First of all, the outline of our project</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Therefore, the environment temperature around our equipment cannot be too high. For example, we should avoid the scorching sunlight in summer. Chlorella can grow well in normal indoor temperature.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From the second graph,</a:t>
            </a:r>
            <a:r>
              <a:rPr lang="en-US" altLang="zh-CN" sz="1200" b="1" kern="1200" dirty="0" smtClean="0">
                <a:solidFill>
                  <a:schemeClr val="tx1"/>
                </a:solidFill>
                <a:latin typeface="+mn-lt"/>
                <a:ea typeface="+mn-ea"/>
                <a:cs typeface="+mn-cs"/>
              </a:rPr>
              <a:t> </a:t>
            </a:r>
            <a:r>
              <a:rPr lang="en-US" altLang="zh-CN" sz="1200" b="1" kern="1200" dirty="0" err="1" smtClean="0">
                <a:solidFill>
                  <a:schemeClr val="tx1"/>
                </a:solidFill>
                <a:latin typeface="+mn-lt"/>
                <a:ea typeface="+mn-ea"/>
                <a:cs typeface="+mn-cs"/>
              </a:rPr>
              <a:t>illuminance</a:t>
            </a:r>
            <a:r>
              <a:rPr lang="en-US" altLang="zh-CN" sz="1200" kern="1200" dirty="0" smtClean="0">
                <a:solidFill>
                  <a:schemeClr val="tx1"/>
                </a:solidFill>
                <a:latin typeface="+mn-lt"/>
                <a:ea typeface="+mn-ea"/>
                <a:cs typeface="+mn-cs"/>
              </a:rPr>
              <a:t>, we can see that for the whole scale, the two growth lines are almost the same during the first 4 days. Since the 5th day, the growth of Chlorella under 37,500lux is better than that under 18,750lux.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So, to summarize, the best condition for Chlorella in our experiment is 27℃ in temperature, 37,500lux in </a:t>
            </a:r>
            <a:r>
              <a:rPr lang="en-US" altLang="zh-CN" sz="1200" kern="1200" dirty="0" err="1" smtClean="0">
                <a:solidFill>
                  <a:schemeClr val="tx1"/>
                </a:solidFill>
                <a:latin typeface="+mn-lt"/>
                <a:ea typeface="+mn-ea"/>
                <a:cs typeface="+mn-cs"/>
              </a:rPr>
              <a:t>illuminance</a:t>
            </a:r>
            <a:r>
              <a:rPr lang="en-US" altLang="zh-CN" sz="1200" kern="1200" dirty="0" smtClean="0">
                <a:solidFill>
                  <a:schemeClr val="tx1"/>
                </a:solidFill>
                <a:latin typeface="+mn-lt"/>
                <a:ea typeface="+mn-ea"/>
                <a:cs typeface="+mn-cs"/>
              </a:rPr>
              <a:t>, and no inputting air.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So, to summarize, the best condition for Chlorella in our experiment is 27℃ in temperature, 37,500lux in </a:t>
            </a:r>
            <a:r>
              <a:rPr lang="en-US" altLang="zh-CN" sz="1200" kern="1200" dirty="0" err="1" smtClean="0">
                <a:solidFill>
                  <a:schemeClr val="tx1"/>
                </a:solidFill>
                <a:latin typeface="+mn-lt"/>
                <a:ea typeface="+mn-ea"/>
                <a:cs typeface="+mn-cs"/>
              </a:rPr>
              <a:t>illuminance</a:t>
            </a:r>
            <a:r>
              <a:rPr lang="en-US" altLang="zh-CN" sz="1200" kern="1200" dirty="0" smtClean="0">
                <a:solidFill>
                  <a:schemeClr val="tx1"/>
                </a:solidFill>
                <a:latin typeface="+mn-lt"/>
                <a:ea typeface="+mn-ea"/>
                <a:cs typeface="+mn-cs"/>
              </a:rPr>
              <a:t>, and no inputting air.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Besides, we can get the carbon fixation amount. According to the data of the last day, our Chlorella captured 1.5g (</a:t>
            </a:r>
            <a:r>
              <a:rPr lang="en-US" altLang="zh-CN" sz="1200" kern="1200" dirty="0" err="1" smtClean="0">
                <a:solidFill>
                  <a:schemeClr val="tx1"/>
                </a:solidFill>
                <a:latin typeface="+mn-lt"/>
                <a:ea typeface="+mn-ea"/>
                <a:cs typeface="+mn-cs"/>
              </a:rPr>
              <a:t>grammes</a:t>
            </a:r>
            <a:r>
              <a:rPr lang="en-US" altLang="zh-CN" sz="1200" kern="1200" dirty="0" smtClean="0">
                <a:solidFill>
                  <a:schemeClr val="tx1"/>
                </a:solidFill>
                <a:latin typeface="+mn-lt"/>
                <a:ea typeface="+mn-ea"/>
                <a:cs typeface="+mn-cs"/>
              </a:rPr>
              <a:t>) carbon in total, which is 5.7g CO</a:t>
            </a:r>
            <a:r>
              <a:rPr lang="en-US" altLang="zh-CN" sz="1200" kern="1200" baseline="-25000" dirty="0" smtClean="0">
                <a:solidFill>
                  <a:schemeClr val="tx1"/>
                </a:solidFill>
                <a:latin typeface="+mn-lt"/>
                <a:ea typeface="+mn-ea"/>
                <a:cs typeface="+mn-cs"/>
              </a:rPr>
              <a:t>2</a:t>
            </a:r>
            <a:r>
              <a:rPr lang="en-US" altLang="zh-CN" sz="1200" kern="1200" dirty="0" smtClean="0">
                <a:solidFill>
                  <a:schemeClr val="tx1"/>
                </a:solidFill>
                <a:latin typeface="+mn-lt"/>
                <a:ea typeface="+mn-ea"/>
                <a:cs typeface="+mn-cs"/>
              </a:rPr>
              <a:t>.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Second, the best carbon dioxide fixation rate is 0.4g/L·D (point four gram per liter per day).</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In other words, if a person has a house of 80 meter square</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and he is willing to change the fish in the fish tank completely into Chlorella</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 then the air in his house can be renewed in one week.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（申）</a:t>
            </a:r>
            <a:r>
              <a:rPr lang="en-US" altLang="zh-CN" sz="1200" kern="1200" dirty="0" smtClean="0">
                <a:solidFill>
                  <a:schemeClr val="tx1"/>
                </a:solidFill>
                <a:latin typeface="+mn-lt"/>
                <a:ea typeface="+mn-ea"/>
                <a:cs typeface="+mn-cs"/>
              </a:rPr>
              <a:t>And then comes the most troublesome but intriguing part, </a:t>
            </a:r>
            <a:r>
              <a:rPr lang="en-US" altLang="zh-CN" sz="1200" b="1" u="sng" kern="1200" dirty="0" smtClean="0">
                <a:solidFill>
                  <a:schemeClr val="tx1"/>
                </a:solidFill>
                <a:latin typeface="+mn-lt"/>
                <a:ea typeface="+mn-ea"/>
                <a:cs typeface="+mn-cs"/>
              </a:rPr>
              <a:t>the error analysis</a:t>
            </a:r>
            <a:r>
              <a:rPr lang="en-US" altLang="zh-CN" sz="1200" kern="1200" dirty="0" smtClean="0">
                <a:solidFill>
                  <a:schemeClr val="tx1"/>
                </a:solidFill>
                <a:latin typeface="+mn-lt"/>
                <a:ea typeface="+mn-ea"/>
                <a:cs typeface="+mn-cs"/>
              </a:rPr>
              <a:t>. Because we hope to conserve the reality, we show all of the original data to you. But we must discuss why the abnormal data appear.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this is our topic, Chlorella, which is a kind of algae with diameter of about 5 </a:t>
            </a:r>
            <a:r>
              <a:rPr lang="en-US" altLang="zh-CN" sz="1200" kern="1200" dirty="0" err="1" smtClean="0">
                <a:solidFill>
                  <a:schemeClr val="tx1"/>
                </a:solidFill>
                <a:latin typeface="+mn-lt"/>
                <a:ea typeface="+mn-ea"/>
                <a:cs typeface="+mn-cs"/>
              </a:rPr>
              <a:t>μm</a:t>
            </a:r>
            <a:r>
              <a:rPr lang="en-US" altLang="zh-CN" sz="1200" kern="1200" dirty="0" smtClean="0">
                <a:solidFill>
                  <a:schemeClr val="tx1"/>
                </a:solidFill>
                <a:latin typeface="+mn-lt"/>
                <a:ea typeface="+mn-ea"/>
                <a:cs typeface="+mn-cs"/>
              </a:rPr>
              <a:t> (micrometer). It can capture more CO</a:t>
            </a:r>
            <a:r>
              <a:rPr lang="en-US" altLang="zh-CN" sz="1200" kern="1200" baseline="-25000" dirty="0" smtClean="0">
                <a:solidFill>
                  <a:schemeClr val="tx1"/>
                </a:solidFill>
                <a:latin typeface="+mn-lt"/>
                <a:ea typeface="+mn-ea"/>
                <a:cs typeface="+mn-cs"/>
              </a:rPr>
              <a:t>2</a:t>
            </a:r>
            <a:r>
              <a:rPr lang="en-US" altLang="zh-CN" sz="1200" kern="1200" dirty="0" smtClean="0">
                <a:solidFill>
                  <a:schemeClr val="tx1"/>
                </a:solidFill>
                <a:latin typeface="+mn-lt"/>
                <a:ea typeface="+mn-ea"/>
                <a:cs typeface="+mn-cs"/>
              </a:rPr>
              <a:t> than other green plants.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The first part is the data which cannot match the photos</a:t>
            </a:r>
            <a:r>
              <a:rPr lang="en-US" altLang="zh-CN" sz="1200" kern="1200" dirty="0" smtClean="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Well, the main reason is the inaccuracy of counting, which includes three parts. </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The </a:t>
            </a:r>
            <a:r>
              <a:rPr lang="en-US" altLang="zh-CN" sz="1200" b="1" kern="1200" dirty="0" smtClean="0">
                <a:solidFill>
                  <a:schemeClr val="tx1"/>
                </a:solidFill>
                <a:latin typeface="+mn-lt"/>
                <a:ea typeface="+mn-ea"/>
                <a:cs typeface="+mn-cs"/>
              </a:rPr>
              <a:t>instrumental error</a:t>
            </a:r>
            <a:r>
              <a:rPr lang="en-US" altLang="zh-CN" sz="1200" kern="1200" dirty="0" smtClean="0">
                <a:solidFill>
                  <a:schemeClr val="tx1"/>
                </a:solidFill>
                <a:latin typeface="+mn-lt"/>
                <a:ea typeface="+mn-ea"/>
                <a:cs typeface="+mn-cs"/>
              </a:rPr>
              <a:t> includes the counting method, the plastic basins, the air compressor and so on.</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For </a:t>
            </a:r>
            <a:r>
              <a:rPr lang="en-US" altLang="zh-CN" sz="1200" b="1" kern="1200" dirty="0" smtClean="0">
                <a:solidFill>
                  <a:schemeClr val="tx1"/>
                </a:solidFill>
                <a:latin typeface="+mn-lt"/>
                <a:ea typeface="+mn-ea"/>
                <a:cs typeface="+mn-cs"/>
              </a:rPr>
              <a:t>theoretical error,</a:t>
            </a:r>
            <a:r>
              <a:rPr lang="en-US" altLang="zh-CN" sz="1200" kern="1200" dirty="0" smtClean="0">
                <a:solidFill>
                  <a:schemeClr val="tx1"/>
                </a:solidFill>
                <a:latin typeface="+mn-lt"/>
                <a:ea typeface="+mn-ea"/>
                <a:cs typeface="+mn-cs"/>
              </a:rPr>
              <a:t> the first point, is to add several levels for each factor. The second point is concerning about the difference between the "average carbon content" which we quoted and the real content we used.</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And the third point is to take samples repeatedly.</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As </a:t>
            </a:r>
            <a:r>
              <a:rPr lang="en-US" altLang="zh-CN" sz="1200" b="1" kern="1200" dirty="0" smtClean="0">
                <a:solidFill>
                  <a:schemeClr val="tx1"/>
                </a:solidFill>
                <a:latin typeface="+mn-lt"/>
                <a:ea typeface="+mn-ea"/>
                <a:cs typeface="+mn-cs"/>
              </a:rPr>
              <a:t>personal errors,</a:t>
            </a:r>
            <a:r>
              <a:rPr lang="en-US" altLang="zh-CN" sz="1200" kern="1200" dirty="0" smtClean="0">
                <a:solidFill>
                  <a:schemeClr val="tx1"/>
                </a:solidFill>
                <a:latin typeface="+mn-lt"/>
                <a:ea typeface="+mn-ea"/>
                <a:cs typeface="+mn-cs"/>
              </a:rPr>
              <a:t> the different habits of using microscope,</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and the time difference when taking samples, may cause the error.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kern="1200" dirty="0" smtClean="0">
                <a:solidFill>
                  <a:schemeClr val="tx1"/>
                </a:solidFill>
                <a:latin typeface="+mn-lt"/>
                <a:ea typeface="+mn-ea"/>
                <a:cs typeface="+mn-cs"/>
              </a:rPr>
              <a:t>The second part is the data which show the decreasing of Chlorella. </a:t>
            </a:r>
            <a:r>
              <a:rPr lang="en-US" altLang="zh-CN" sz="1200" kern="1200" dirty="0" smtClean="0">
                <a:solidFill>
                  <a:schemeClr val="tx1"/>
                </a:solidFill>
                <a:latin typeface="+mn-lt"/>
                <a:ea typeface="+mn-ea"/>
                <a:cs typeface="+mn-cs"/>
              </a:rPr>
              <a:t>Well, they may caused by inexact counting process, and perhaps the Chlorella is actually decreasing indeed.</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6</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7</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We designed an experiment focusing on three factors, purposing to find out the best condition for Chlorella to fix CO</a:t>
            </a:r>
            <a:r>
              <a:rPr lang="en-US" altLang="zh-CN" sz="1200" kern="1200" baseline="-25000" dirty="0" smtClean="0">
                <a:solidFill>
                  <a:schemeClr val="tx1"/>
                </a:solidFill>
                <a:latin typeface="+mn-lt"/>
                <a:ea typeface="+mn-ea"/>
                <a:cs typeface="+mn-cs"/>
              </a:rPr>
              <a:t>2</a:t>
            </a:r>
            <a:r>
              <a:rPr lang="en-US" altLang="zh-CN" sz="1200" kern="1200" dirty="0" smtClean="0">
                <a:solidFill>
                  <a:schemeClr val="tx1"/>
                </a:solidFill>
                <a:latin typeface="+mn-lt"/>
                <a:ea typeface="+mn-ea"/>
                <a:cs typeface="+mn-cs"/>
              </a:rPr>
              <a:t>. The experiment lasted for one week. Then we analyzed the data and drew some conclusions, which were helpful for the domestic carbon fixing equipment.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7</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提问</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51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delete</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（泽）</a:t>
            </a:r>
            <a:r>
              <a:rPr lang="en-US" altLang="zh-CN" sz="1200" kern="1200" dirty="0" smtClean="0">
                <a:solidFill>
                  <a:schemeClr val="tx1"/>
                </a:solidFill>
                <a:latin typeface="+mn-lt"/>
                <a:ea typeface="+mn-ea"/>
                <a:cs typeface="+mn-cs"/>
              </a:rPr>
              <a:t>The </a:t>
            </a:r>
            <a:r>
              <a:rPr lang="en-US" altLang="zh-CN" sz="1200" b="1" u="sng" kern="1200" dirty="0" smtClean="0">
                <a:solidFill>
                  <a:schemeClr val="tx1"/>
                </a:solidFill>
                <a:latin typeface="+mn-lt"/>
                <a:ea typeface="+mn-ea"/>
                <a:cs typeface="+mn-cs"/>
              </a:rPr>
              <a:t>hypothesis </a:t>
            </a:r>
            <a:r>
              <a:rPr lang="en-US" altLang="zh-CN" sz="1200" kern="1200" dirty="0" smtClean="0">
                <a:solidFill>
                  <a:schemeClr val="tx1"/>
                </a:solidFill>
                <a:latin typeface="+mn-lt"/>
                <a:ea typeface="+mn-ea"/>
                <a:cs typeface="+mn-cs"/>
              </a:rPr>
              <a:t>is as follows: The effect of carbon fixation of Chlorella is related to temperature, </a:t>
            </a:r>
            <a:r>
              <a:rPr lang="en-US" altLang="zh-CN" sz="1200" kern="1200" dirty="0" err="1" smtClean="0">
                <a:solidFill>
                  <a:schemeClr val="tx1"/>
                </a:solidFill>
                <a:latin typeface="+mn-lt"/>
                <a:ea typeface="+mn-ea"/>
                <a:cs typeface="+mn-cs"/>
              </a:rPr>
              <a:t>illuminance</a:t>
            </a:r>
            <a:r>
              <a:rPr lang="en-US" altLang="zh-CN" sz="1200" kern="1200" dirty="0" smtClean="0">
                <a:solidFill>
                  <a:schemeClr val="tx1"/>
                </a:solidFill>
                <a:latin typeface="+mn-lt"/>
                <a:ea typeface="+mn-ea"/>
                <a:cs typeface="+mn-cs"/>
              </a:rPr>
              <a:t> and air flow rate. The best condition for Chlorella, is as shown in the screen.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1" u="sng" kern="1200" dirty="0" smtClean="0">
                <a:solidFill>
                  <a:schemeClr val="tx1"/>
                </a:solidFill>
                <a:latin typeface="+mn-lt"/>
                <a:ea typeface="+mn-ea"/>
                <a:cs typeface="+mn-cs"/>
              </a:rPr>
              <a:t>How we arrange the variables.</a:t>
            </a:r>
            <a:r>
              <a:rPr lang="en-US" altLang="zh-CN" sz="1200" kern="1200" dirty="0" smtClean="0">
                <a:solidFill>
                  <a:schemeClr val="tx1"/>
                </a:solidFill>
                <a:latin typeface="+mn-lt"/>
                <a:ea typeface="+mn-ea"/>
                <a:cs typeface="+mn-cs"/>
              </a:rPr>
              <a:t> We set two levels of temperature; two levels of </a:t>
            </a:r>
            <a:r>
              <a:rPr lang="en-US" altLang="zh-CN" sz="1200" kern="1200" dirty="0" err="1" smtClean="0">
                <a:solidFill>
                  <a:schemeClr val="tx1"/>
                </a:solidFill>
                <a:latin typeface="+mn-lt"/>
                <a:ea typeface="+mn-ea"/>
                <a:cs typeface="+mn-cs"/>
              </a:rPr>
              <a:t>illuminance</a:t>
            </a:r>
            <a:r>
              <a:rPr lang="en-US" altLang="zh-CN" sz="1200" kern="1200" dirty="0" smtClean="0">
                <a:solidFill>
                  <a:schemeClr val="tx1"/>
                </a:solidFill>
                <a:latin typeface="+mn-lt"/>
                <a:ea typeface="+mn-ea"/>
                <a:cs typeface="+mn-cs"/>
              </a:rPr>
              <a:t>; three levels of air flow rate.</a:t>
            </a:r>
            <a:endParaRPr lang="zh-CN" altLang="en-US" dirty="0"/>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So we have 12 different conditions. And we arrange two glass jars in each condition as repetitive groups. Therefore, there are 24 jars in total.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1ECF47F5-4F98-4235-B445-39F00D203573}"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2012/7/5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2012/7/5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0.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jpe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5.jpe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7.jpe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50.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58.jpeg"/><Relationship Id="rId3" Type="http://schemas.openxmlformats.org/officeDocument/2006/relationships/image" Target="../media/image52.jpeg"/><Relationship Id="rId7" Type="http://schemas.openxmlformats.org/officeDocument/2006/relationships/diagramQuickStyle" Target="../diagrams/quickStyle5.xml"/><Relationship Id="rId12"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Layout" Target="../diagrams/layout5.xml"/><Relationship Id="rId11" Type="http://schemas.openxmlformats.org/officeDocument/2006/relationships/image" Target="../media/image56.jpeg"/><Relationship Id="rId5" Type="http://schemas.openxmlformats.org/officeDocument/2006/relationships/diagramData" Target="../diagrams/data5.xml"/><Relationship Id="rId10" Type="http://schemas.openxmlformats.org/officeDocument/2006/relationships/image" Target="../media/image55.jpeg"/><Relationship Id="rId4" Type="http://schemas.openxmlformats.org/officeDocument/2006/relationships/image" Target="../media/image53.jpeg"/><Relationship Id="rId9" Type="http://schemas.microsoft.com/office/2007/relationships/diagramDrawing" Target="../diagrams/drawing5.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2.jpeg"/><Relationship Id="rId7" Type="http://schemas.openxmlformats.org/officeDocument/2006/relationships/diagramQuickStyle" Target="../diagrams/quickStyle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46.gif"/><Relationship Id="rId4" Type="http://schemas.openxmlformats.org/officeDocument/2006/relationships/image" Target="../media/image53.jpeg"/><Relationship Id="rId9" Type="http://schemas.microsoft.com/office/2007/relationships/diagramDrawing" Target="../diagrams/drawing6.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2.jpeg"/><Relationship Id="rId7" Type="http://schemas.openxmlformats.org/officeDocument/2006/relationships/diagramQuickStyle" Target="../diagrams/quickStyle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3.jpeg"/><Relationship Id="rId9" Type="http://schemas.microsoft.com/office/2007/relationships/diagramDrawing" Target="../diagrams/drawing7.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2.jpeg"/><Relationship Id="rId7" Type="http://schemas.openxmlformats.org/officeDocument/2006/relationships/diagramQuickStyle" Target="../diagrams/quickStyle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3.jpeg"/><Relationship Id="rId9" Type="http://schemas.microsoft.com/office/2007/relationships/diagramDrawing" Target="../diagrams/drawing8.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2.jpeg"/><Relationship Id="rId7"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61.jpe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18" Type="http://schemas.openxmlformats.org/officeDocument/2006/relationships/image" Target="../media/image82.jpeg"/><Relationship Id="rId3" Type="http://schemas.openxmlformats.org/officeDocument/2006/relationships/image" Target="../media/image44.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notesSlide" Target="../notesSlides/notesSlide49.xml"/><Relationship Id="rId16"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0" b="-40000"/>
          </a:stretch>
        </a:blipFill>
        <a:effectLst/>
      </p:bgPr>
    </p:bg>
    <p:spTree>
      <p:nvGrpSpPr>
        <p:cNvPr id="1" name=""/>
        <p:cNvGrpSpPr/>
        <p:nvPr/>
      </p:nvGrpSpPr>
      <p:grpSpPr>
        <a:xfrm>
          <a:off x="0" y="0"/>
          <a:ext cx="0" cy="0"/>
          <a:chOff x="0" y="0"/>
          <a:chExt cx="0" cy="0"/>
        </a:xfrm>
      </p:grpSpPr>
      <p:pic>
        <p:nvPicPr>
          <p:cNvPr id="5" name="图片 3" descr="imagesCAEUWRRO.jpg"/>
          <p:cNvPicPr>
            <a:picLocks noChangeAspect="1"/>
          </p:cNvPicPr>
          <p:nvPr/>
        </p:nvPicPr>
        <p:blipFill>
          <a:blip r:embed="rId4" cstate="print"/>
          <a:srcRect/>
          <a:stretch>
            <a:fillRect/>
          </a:stretch>
        </p:blipFill>
        <p:spPr bwMode="auto">
          <a:xfrm>
            <a:off x="900113" y="908050"/>
            <a:ext cx="4751387" cy="3168650"/>
          </a:xfrm>
          <a:prstGeom prst="rect">
            <a:avLst/>
          </a:prstGeom>
          <a:noFill/>
          <a:ln w="9525">
            <a:noFill/>
            <a:miter lim="800000"/>
            <a:headEnd/>
            <a:tailEnd/>
          </a:ln>
        </p:spPr>
      </p:pic>
      <p:sp>
        <p:nvSpPr>
          <p:cNvPr id="4" name="矩形 3"/>
          <p:cNvSpPr/>
          <p:nvPr/>
        </p:nvSpPr>
        <p:spPr>
          <a:xfrm>
            <a:off x="5364088" y="0"/>
            <a:ext cx="280828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1835150" y="1412875"/>
            <a:ext cx="5832475" cy="20161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b="1" dirty="0">
                <a:solidFill>
                  <a:schemeClr val="tx1"/>
                </a:solidFill>
                <a:latin typeface="Arial Black" pitchFamily="34" charset="0"/>
              </a:rPr>
              <a:t>Investigating the factors which influence the carbon fixation of Chlorella pyrenoidosa </a:t>
            </a:r>
            <a:endParaRPr lang="en-US" altLang="zh-CN" sz="2000" b="1" dirty="0" smtClean="0">
              <a:solidFill>
                <a:schemeClr val="tx1"/>
              </a:solidFill>
              <a:latin typeface="Arial Black" pitchFamily="34" charset="0"/>
            </a:endParaRPr>
          </a:p>
          <a:p>
            <a:pPr algn="ctr"/>
            <a:r>
              <a:rPr lang="en-US" altLang="zh-CN" sz="2000" b="1" dirty="0" smtClean="0">
                <a:solidFill>
                  <a:schemeClr val="tx1"/>
                </a:solidFill>
                <a:latin typeface="Arial Black" pitchFamily="34" charset="0"/>
              </a:rPr>
              <a:t>and </a:t>
            </a:r>
            <a:r>
              <a:rPr lang="en-US" altLang="zh-CN" sz="2000" b="1" dirty="0">
                <a:solidFill>
                  <a:schemeClr val="tx1"/>
                </a:solidFill>
                <a:latin typeface="Arial Black" pitchFamily="34" charset="0"/>
              </a:rPr>
              <a:t>the further use</a:t>
            </a:r>
            <a:endParaRPr lang="zh-CN" altLang="en-US" sz="2000" b="1" dirty="0">
              <a:solidFill>
                <a:schemeClr val="tx1"/>
              </a:solidFill>
              <a:latin typeface="Arial Black" pitchFamily="34" charset="0"/>
            </a:endParaRPr>
          </a:p>
        </p:txBody>
      </p:sp>
      <p:sp>
        <p:nvSpPr>
          <p:cNvPr id="7" name="TextBox 6"/>
          <p:cNvSpPr txBox="1">
            <a:spLocks noChangeArrowheads="1"/>
          </p:cNvSpPr>
          <p:nvPr/>
        </p:nvSpPr>
        <p:spPr bwMode="auto">
          <a:xfrm>
            <a:off x="5435600" y="4868863"/>
            <a:ext cx="2665413" cy="646112"/>
          </a:xfrm>
          <a:prstGeom prst="rect">
            <a:avLst/>
          </a:prstGeom>
          <a:noFill/>
          <a:ln w="9525">
            <a:noFill/>
            <a:miter lim="800000"/>
            <a:headEnd/>
            <a:tailEnd/>
          </a:ln>
        </p:spPr>
        <p:txBody>
          <a:bodyPr>
            <a:spAutoFit/>
          </a:bodyPr>
          <a:lstStyle/>
          <a:p>
            <a:r>
              <a:rPr lang="en-US" altLang="zh-CN" dirty="0">
                <a:solidFill>
                  <a:schemeClr val="bg1"/>
                </a:solidFill>
                <a:latin typeface="Calibri" pitchFamily="34" charset="0"/>
              </a:rPr>
              <a:t>Tianjin </a:t>
            </a:r>
            <a:r>
              <a:rPr lang="en-US" altLang="zh-CN" dirty="0" err="1">
                <a:solidFill>
                  <a:schemeClr val="bg1"/>
                </a:solidFill>
                <a:latin typeface="Calibri" pitchFamily="34" charset="0"/>
              </a:rPr>
              <a:t>Nankai</a:t>
            </a:r>
            <a:r>
              <a:rPr lang="en-US" altLang="zh-CN" dirty="0">
                <a:solidFill>
                  <a:schemeClr val="bg1"/>
                </a:solidFill>
                <a:latin typeface="Calibri" pitchFamily="34" charset="0"/>
              </a:rPr>
              <a:t> </a:t>
            </a:r>
            <a:r>
              <a:rPr lang="en-US" altLang="zh-CN" dirty="0" err="1">
                <a:solidFill>
                  <a:schemeClr val="bg1"/>
                </a:solidFill>
                <a:latin typeface="Calibri" pitchFamily="34" charset="0"/>
              </a:rPr>
              <a:t>Highschool</a:t>
            </a:r>
            <a:endParaRPr lang="en-US" altLang="zh-CN" dirty="0">
              <a:solidFill>
                <a:schemeClr val="bg1"/>
              </a:solidFill>
              <a:latin typeface="Calibri" pitchFamily="34" charset="0"/>
            </a:endParaRPr>
          </a:p>
          <a:p>
            <a:r>
              <a:rPr lang="en-US" altLang="zh-CN" dirty="0">
                <a:solidFill>
                  <a:schemeClr val="bg1"/>
                </a:solidFill>
                <a:latin typeface="Calibri" pitchFamily="34" charset="0"/>
              </a:rPr>
              <a:t>2012</a:t>
            </a:r>
            <a:endParaRPr lang="zh-CN" altLang="en-US"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9512" y="0"/>
            <a:ext cx="8229600" cy="1143000"/>
          </a:xfrm>
        </p:spPr>
        <p:txBody>
          <a:bodyPr/>
          <a:lstStyle/>
          <a:p>
            <a:r>
              <a:rPr lang="en-US" altLang="zh-CN" dirty="0" smtClean="0"/>
              <a:t>Experimental Method</a:t>
            </a:r>
            <a:endParaRPr lang="zh-CN" altLang="en-US" dirty="0"/>
          </a:p>
        </p:txBody>
      </p:sp>
      <p:sp>
        <p:nvSpPr>
          <p:cNvPr id="9" name="矩形 8"/>
          <p:cNvSpPr/>
          <p:nvPr/>
        </p:nvSpPr>
        <p:spPr>
          <a:xfrm>
            <a:off x="2051720" y="1556792"/>
            <a:ext cx="4851864" cy="4154984"/>
          </a:xfrm>
          <a:prstGeom prst="rect">
            <a:avLst/>
          </a:prstGeom>
          <a:gradFill>
            <a:gsLst>
              <a:gs pos="0">
                <a:srgbClr val="000082">
                  <a:alpha val="10000"/>
                </a:srgbClr>
              </a:gs>
              <a:gs pos="30000">
                <a:srgbClr val="66008F"/>
              </a:gs>
              <a:gs pos="64999">
                <a:srgbClr val="BA0066"/>
              </a:gs>
              <a:gs pos="89999">
                <a:srgbClr val="FF0000"/>
              </a:gs>
              <a:gs pos="100000">
                <a:srgbClr val="FF8200"/>
              </a:gs>
            </a:gsLst>
            <a:lin ang="5400000" scaled="0"/>
          </a:gra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bodyPr>
          <a:lstStyle/>
          <a:p>
            <a:pPr algn="ctr"/>
            <a:r>
              <a:rPr lang="en-US" altLang="zh-CN"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Control </a:t>
            </a:r>
          </a:p>
          <a:p>
            <a:pPr algn="ctr"/>
            <a:r>
              <a:rPr lang="en-US" altLang="zh-CN"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Variety</a:t>
            </a:r>
          </a:p>
          <a:p>
            <a:pPr algn="ctr"/>
            <a:r>
              <a:rPr lang="en-US" altLang="zh-CN" sz="8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Method</a:t>
            </a:r>
            <a:endParaRPr lang="zh-CN" altLang="en-US" sz="8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51520" y="0"/>
            <a:ext cx="8229600" cy="1143000"/>
          </a:xfrm>
        </p:spPr>
        <p:txBody>
          <a:bodyPr/>
          <a:lstStyle/>
          <a:p>
            <a:r>
              <a:rPr lang="en-US" altLang="zh-CN" dirty="0" smtClean="0"/>
              <a:t>Experimental Method</a:t>
            </a:r>
            <a:endParaRPr lang="zh-CN" altLang="en-US" dirty="0"/>
          </a:p>
        </p:txBody>
      </p:sp>
      <p:pic>
        <p:nvPicPr>
          <p:cNvPr id="6" name="图片 5" descr="http_imgload.jpg"/>
          <p:cNvPicPr>
            <a:picLocks noChangeAspect="1"/>
          </p:cNvPicPr>
          <p:nvPr/>
        </p:nvPicPr>
        <p:blipFill>
          <a:blip r:embed="rId5" cstate="print"/>
          <a:stretch>
            <a:fillRect/>
          </a:stretch>
        </p:blipFill>
        <p:spPr>
          <a:xfrm>
            <a:off x="2555776" y="2780928"/>
            <a:ext cx="3491880" cy="19641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图片 6" descr="psb1.jpg"/>
          <p:cNvPicPr>
            <a:picLocks noChangeAspect="1"/>
          </p:cNvPicPr>
          <p:nvPr/>
        </p:nvPicPr>
        <p:blipFill>
          <a:blip r:embed="rId6" cstate="print"/>
          <a:stretch>
            <a:fillRect/>
          </a:stretch>
        </p:blipFill>
        <p:spPr>
          <a:xfrm>
            <a:off x="5940152" y="1484784"/>
            <a:ext cx="2614811" cy="19591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图片 7" descr="psb2.jpg"/>
          <p:cNvPicPr>
            <a:picLocks noChangeAspect="1"/>
          </p:cNvPicPr>
          <p:nvPr/>
        </p:nvPicPr>
        <p:blipFill>
          <a:blip r:embed="rId7" cstate="print"/>
          <a:stretch>
            <a:fillRect/>
          </a:stretch>
        </p:blipFill>
        <p:spPr>
          <a:xfrm>
            <a:off x="-180528" y="4430147"/>
            <a:ext cx="3240360" cy="2427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矩形 8"/>
          <p:cNvSpPr/>
          <p:nvPr/>
        </p:nvSpPr>
        <p:spPr>
          <a:xfrm rot="20836563">
            <a:off x="4847345" y="5013176"/>
            <a:ext cx="3171061" cy="923330"/>
          </a:xfrm>
          <a:prstGeom prst="rect">
            <a:avLst/>
          </a:prstGeom>
          <a:noFill/>
        </p:spPr>
        <p:txBody>
          <a:bodyPr wrap="none" lIns="91440" tIns="45720" rIns="91440" bIns="45720">
            <a:spAutoFit/>
          </a:bodyPr>
          <a:lstStyle/>
          <a:p>
            <a:pPr algn="ctr"/>
            <a:r>
              <a:rPr lang="en-US" altLang="zh-CN"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veuse" pitchFamily="2" charset="0"/>
              </a:rPr>
              <a:t>8 days</a:t>
            </a:r>
            <a:endPar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veuse"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18498237_416114439.jpg"/>
          <p:cNvPicPr>
            <a:picLocks noChangeAspect="1"/>
          </p:cNvPicPr>
          <p:nvPr/>
        </p:nvPicPr>
        <p:blipFill>
          <a:blip r:embed="rId5" cstate="print"/>
          <a:stretch>
            <a:fillRect/>
          </a:stretch>
        </p:blipFill>
        <p:spPr>
          <a:xfrm>
            <a:off x="395536" y="1484784"/>
            <a:ext cx="5445323" cy="4785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6206305" y="1268760"/>
            <a:ext cx="2795444" cy="4524315"/>
          </a:xfrm>
          <a:prstGeom prst="rect">
            <a:avLst/>
          </a:prstGeom>
          <a:noFill/>
        </p:spPr>
        <p:txBody>
          <a:bodyPr wrap="none" lIns="91440" tIns="45720" rIns="91440" bIns="45720">
            <a:spAutoFit/>
          </a:bodyPr>
          <a:lstStyle/>
          <a:p>
            <a:pPr algn="ctr"/>
            <a:r>
              <a:rPr lang="en-US" altLang="zh-CN" sz="4800" b="1" kern="1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the </a:t>
            </a:r>
          </a:p>
          <a:p>
            <a:pPr algn="ctr"/>
            <a:r>
              <a:rPr lang="en-US" altLang="zh-CN" sz="4800" b="1" kern="1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mass </a:t>
            </a:r>
          </a:p>
          <a:p>
            <a:pPr algn="ctr"/>
            <a:r>
              <a:rPr lang="en-US" altLang="zh-CN" sz="4800" b="1" kern="1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of </a:t>
            </a:r>
          </a:p>
          <a:p>
            <a:pPr algn="ctr"/>
            <a:r>
              <a:rPr lang="en-US" altLang="zh-CN" sz="4800" b="1" kern="1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a single </a:t>
            </a:r>
          </a:p>
          <a:p>
            <a:pPr algn="ctr"/>
            <a:r>
              <a:rPr lang="en-US" altLang="zh-CN" sz="4800" b="1" kern="1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Chlorella</a:t>
            </a:r>
          </a:p>
          <a:p>
            <a:pPr algn="ctr"/>
            <a:r>
              <a:rPr lang="en-US" altLang="zh-CN" sz="4800" b="1" kern="1200"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a typeface="+mn-ea"/>
                <a:cs typeface="+mn-cs"/>
              </a:rPr>
              <a:t> cell</a:t>
            </a:r>
            <a:endParaRPr lang="zh-CN" alt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矩形 8"/>
          <p:cNvSpPr/>
          <p:nvPr/>
        </p:nvSpPr>
        <p:spPr>
          <a:xfrm>
            <a:off x="539552" y="260648"/>
            <a:ext cx="7485126" cy="923330"/>
          </a:xfrm>
          <a:prstGeom prst="rect">
            <a:avLst/>
          </a:prstGeom>
          <a:noFill/>
        </p:spPr>
        <p:txBody>
          <a:bodyPr wrap="none" lIns="91440" tIns="45720" rIns="91440" bIns="45720">
            <a:spAutoFit/>
          </a:bodyPr>
          <a:lstStyle/>
          <a:p>
            <a:pPr algn="ctr"/>
            <a:r>
              <a:rPr lang="en-US" altLang="zh-CN" sz="5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independent experiment </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9512" y="0"/>
            <a:ext cx="8229600" cy="1143000"/>
          </a:xfrm>
        </p:spPr>
        <p:txBody>
          <a:bodyPr/>
          <a:lstStyle/>
          <a:p>
            <a:r>
              <a:rPr lang="en-US" altLang="zh-CN" dirty="0" smtClean="0"/>
              <a:t>Experimental Method</a:t>
            </a:r>
            <a:endParaRPr lang="zh-CN" altLang="en-US" dirty="0"/>
          </a:p>
        </p:txBody>
      </p:sp>
      <p:pic>
        <p:nvPicPr>
          <p:cNvPr id="7" name="图片 6" descr="125767840.jpg"/>
          <p:cNvPicPr>
            <a:picLocks noChangeAspect="1"/>
          </p:cNvPicPr>
          <p:nvPr/>
        </p:nvPicPr>
        <p:blipFill>
          <a:blip r:embed="rId5" cstate="print"/>
          <a:stretch>
            <a:fillRect/>
          </a:stretch>
        </p:blipFill>
        <p:spPr>
          <a:xfrm>
            <a:off x="1691680" y="1268760"/>
            <a:ext cx="5320382" cy="3512079"/>
          </a:xfrm>
          <a:prstGeom prst="rect">
            <a:avLst/>
          </a:prstGeom>
        </p:spPr>
      </p:pic>
      <p:sp>
        <p:nvSpPr>
          <p:cNvPr id="8" name="矩形 7"/>
          <p:cNvSpPr/>
          <p:nvPr/>
        </p:nvSpPr>
        <p:spPr>
          <a:xfrm>
            <a:off x="539552" y="5085184"/>
            <a:ext cx="7848872" cy="1446550"/>
          </a:xfrm>
          <a:prstGeom prst="rect">
            <a:avLst/>
          </a:prstGeom>
          <a:noFill/>
        </p:spPr>
        <p:txBody>
          <a:bodyPr wrap="square" lIns="91440" tIns="45720" rIns="91440" bIns="45720">
            <a:spAutoFit/>
          </a:bodyPr>
          <a:lstStyle/>
          <a:p>
            <a:pPr algn="ctr"/>
            <a:r>
              <a:rPr lang="en-US" altLang="zh-CN" sz="8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
            </a:r>
            <a:r>
              <a:rPr lang="zh-CN" altLang="en-US"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altLang="zh-CN" sz="8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t>
            </a:r>
            <a:r>
              <a:rPr lang="zh-CN" altLang="en-US"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altLang="zh-CN" sz="8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CN" altLang="en-US" sz="8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3.png"/>
          <p:cNvPicPr>
            <a:picLocks noChangeAspect="1"/>
          </p:cNvPicPr>
          <p:nvPr/>
        </p:nvPicPr>
        <p:blipFill>
          <a:blip r:embed="rId5" cstate="print"/>
          <a:stretch>
            <a:fillRect/>
          </a:stretch>
        </p:blipFill>
        <p:spPr>
          <a:xfrm>
            <a:off x="6071085" y="1700808"/>
            <a:ext cx="3072916" cy="1512167"/>
          </a:xfrm>
          <a:prstGeom prst="rect">
            <a:avLst/>
          </a:prstGeom>
        </p:spPr>
      </p:pic>
      <p:pic>
        <p:nvPicPr>
          <p:cNvPr id="7" name="图片 6" descr="图片2.png"/>
          <p:cNvPicPr>
            <a:picLocks noChangeAspect="1"/>
          </p:cNvPicPr>
          <p:nvPr/>
        </p:nvPicPr>
        <p:blipFill>
          <a:blip r:embed="rId6" cstate="print"/>
          <a:stretch>
            <a:fillRect/>
          </a:stretch>
        </p:blipFill>
        <p:spPr>
          <a:xfrm>
            <a:off x="1691680" y="1665178"/>
            <a:ext cx="4536504" cy="1145898"/>
          </a:xfrm>
          <a:prstGeom prst="rect">
            <a:avLst/>
          </a:prstGeom>
        </p:spPr>
      </p:pic>
      <p:pic>
        <p:nvPicPr>
          <p:cNvPr id="8" name="图片 7" descr="5.jpg"/>
          <p:cNvPicPr>
            <a:picLocks noChangeAspect="1"/>
          </p:cNvPicPr>
          <p:nvPr/>
        </p:nvPicPr>
        <p:blipFill>
          <a:blip r:embed="rId7" cstate="print"/>
          <a:stretch>
            <a:fillRect/>
          </a:stretch>
        </p:blipFill>
        <p:spPr>
          <a:xfrm>
            <a:off x="2627784" y="2780928"/>
            <a:ext cx="3600400" cy="2025225"/>
          </a:xfrm>
          <a:prstGeom prst="rect">
            <a:avLst/>
          </a:prstGeom>
        </p:spPr>
      </p:pic>
      <p:pic>
        <p:nvPicPr>
          <p:cNvPr id="9" name="图片 8" descr="6.jpg"/>
          <p:cNvPicPr>
            <a:picLocks noChangeAspect="1"/>
          </p:cNvPicPr>
          <p:nvPr/>
        </p:nvPicPr>
        <p:blipFill>
          <a:blip r:embed="rId8" cstate="print"/>
          <a:stretch>
            <a:fillRect/>
          </a:stretch>
        </p:blipFill>
        <p:spPr>
          <a:xfrm>
            <a:off x="2627784" y="4797152"/>
            <a:ext cx="3635896" cy="2060848"/>
          </a:xfrm>
          <a:prstGeom prst="rect">
            <a:avLst/>
          </a:prstGeom>
        </p:spPr>
      </p:pic>
      <p:pic>
        <p:nvPicPr>
          <p:cNvPr id="10" name="图片 9" descr="15.jpg"/>
          <p:cNvPicPr>
            <a:picLocks noChangeAspect="1"/>
          </p:cNvPicPr>
          <p:nvPr/>
        </p:nvPicPr>
        <p:blipFill>
          <a:blip r:embed="rId9" cstate="print"/>
          <a:stretch>
            <a:fillRect/>
          </a:stretch>
        </p:blipFill>
        <p:spPr>
          <a:xfrm>
            <a:off x="-252536" y="1700808"/>
            <a:ext cx="1992221" cy="1080120"/>
          </a:xfrm>
          <a:prstGeom prst="rect">
            <a:avLst/>
          </a:prstGeom>
        </p:spPr>
      </p:pic>
      <p:pic>
        <p:nvPicPr>
          <p:cNvPr id="11" name="图片 10" descr="g3_4046053.jpg"/>
          <p:cNvPicPr>
            <a:picLocks noChangeAspect="1"/>
          </p:cNvPicPr>
          <p:nvPr/>
        </p:nvPicPr>
        <p:blipFill>
          <a:blip r:embed="rId10" cstate="print"/>
          <a:stretch>
            <a:fillRect/>
          </a:stretch>
        </p:blipFill>
        <p:spPr>
          <a:xfrm>
            <a:off x="6248400" y="3190875"/>
            <a:ext cx="2895600" cy="3667125"/>
          </a:xfrm>
          <a:prstGeom prst="rect">
            <a:avLst/>
          </a:prstGeom>
        </p:spPr>
      </p:pic>
      <p:sp>
        <p:nvSpPr>
          <p:cNvPr id="12" name="矩形 11"/>
          <p:cNvSpPr/>
          <p:nvPr/>
        </p:nvSpPr>
        <p:spPr>
          <a:xfrm>
            <a:off x="0" y="404664"/>
            <a:ext cx="3144643"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Apparatus</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49" name="Picture 1"/>
          <p:cNvPicPr>
            <a:picLocks noChangeAspect="1" noChangeArrowheads="1"/>
          </p:cNvPicPr>
          <p:nvPr/>
        </p:nvPicPr>
        <p:blipFill>
          <a:blip r:embed="rId11" cstate="print"/>
          <a:srcRect/>
          <a:stretch>
            <a:fillRect/>
          </a:stretch>
        </p:blipFill>
        <p:spPr bwMode="auto">
          <a:xfrm>
            <a:off x="-324544" y="4077072"/>
            <a:ext cx="3024336" cy="3720953"/>
          </a:xfrm>
          <a:prstGeom prst="rect">
            <a:avLst/>
          </a:prstGeom>
          <a:noFill/>
          <a:ln w="9525">
            <a:noFill/>
            <a:miter lim="800000"/>
            <a:headEnd/>
            <a:tailEnd/>
          </a:ln>
        </p:spPr>
      </p:pic>
      <p:pic>
        <p:nvPicPr>
          <p:cNvPr id="14" name="图片 13" descr="IMG_0038.JPG"/>
          <p:cNvPicPr>
            <a:picLocks noChangeAspect="1"/>
          </p:cNvPicPr>
          <p:nvPr/>
        </p:nvPicPr>
        <p:blipFill>
          <a:blip r:embed="rId12" cstate="print"/>
          <a:stretch>
            <a:fillRect/>
          </a:stretch>
        </p:blipFill>
        <p:spPr>
          <a:xfrm>
            <a:off x="-324544" y="2780928"/>
            <a:ext cx="3024336" cy="22589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67544" y="332656"/>
            <a:ext cx="3190297" cy="1569660"/>
          </a:xfrm>
          <a:prstGeom prst="rect">
            <a:avLst/>
          </a:prstGeom>
          <a:noFill/>
        </p:spPr>
        <p:txBody>
          <a:bodyPr wrap="none" lIns="91440" tIns="45720" rIns="91440" bIns="45720">
            <a:spAutoFit/>
          </a:bodyPr>
          <a:lstStyle/>
          <a:p>
            <a:pPr algn="ctr"/>
            <a:r>
              <a:rPr lang="en-US" altLang="zh-CN"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3</a:t>
            </a:r>
            <a:endParaRPr lang="zh-CN" alt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矩形 6"/>
          <p:cNvSpPr/>
          <p:nvPr/>
        </p:nvSpPr>
        <p:spPr>
          <a:xfrm>
            <a:off x="3851920" y="692696"/>
            <a:ext cx="5040560" cy="923330"/>
          </a:xfrm>
          <a:prstGeom prst="rect">
            <a:avLst/>
          </a:prstGeom>
          <a:noFill/>
        </p:spPr>
        <p:txBody>
          <a:bodyPr wrap="square" lIns="91440" tIns="45720" rIns="91440" bIns="45720">
            <a:spAutoFit/>
          </a:bodyPr>
          <a:lstStyle/>
          <a:p>
            <a:pPr algn="ctr"/>
            <a:r>
              <a:rPr lang="en-US" altLang="zh-C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rPr>
              <a:t>Procedure</a:t>
            </a:r>
            <a:endParaRPr lang="zh-CN"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endParaRPr>
          </a:p>
        </p:txBody>
      </p:sp>
      <p:graphicFrame>
        <p:nvGraphicFramePr>
          <p:cNvPr id="8" name="内容占位符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C80A640A-DE4E-4380-B45A-BAFD8C254ABD}"/>
                                            </p:graphicEl>
                                          </p:spTgt>
                                        </p:tgtEl>
                                        <p:attrNameLst>
                                          <p:attrName>style.visibility</p:attrName>
                                        </p:attrNameLst>
                                      </p:cBhvr>
                                      <p:to>
                                        <p:strVal val="visible"/>
                                      </p:to>
                                    </p:set>
                                    <p:animEffect transition="in" filter="wipe(down)">
                                      <p:cBhvr>
                                        <p:cTn id="7" dur="500"/>
                                        <p:tgtEl>
                                          <p:spTgt spid="8">
                                            <p:graphicEl>
                                              <a:dgm id="{C80A640A-DE4E-4380-B45A-BAFD8C254AB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87F92325-D65F-49B8-8700-64958FABB928}"/>
                                            </p:graphicEl>
                                          </p:spTgt>
                                        </p:tgtEl>
                                        <p:attrNameLst>
                                          <p:attrName>style.visibility</p:attrName>
                                        </p:attrNameLst>
                                      </p:cBhvr>
                                      <p:to>
                                        <p:strVal val="visible"/>
                                      </p:to>
                                    </p:set>
                                    <p:animEffect transition="in" filter="wipe(down)">
                                      <p:cBhvr>
                                        <p:cTn id="10" dur="500"/>
                                        <p:tgtEl>
                                          <p:spTgt spid="8">
                                            <p:graphicEl>
                                              <a:dgm id="{87F92325-D65F-49B8-8700-64958FABB928}"/>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dgm id="{6F155D7D-B057-4378-BADC-62EC5FE69F9A}"/>
                                            </p:graphicEl>
                                          </p:spTgt>
                                        </p:tgtEl>
                                        <p:attrNameLst>
                                          <p:attrName>style.visibility</p:attrName>
                                        </p:attrNameLst>
                                      </p:cBhvr>
                                      <p:to>
                                        <p:strVal val="visible"/>
                                      </p:to>
                                    </p:set>
                                    <p:animEffect transition="in" filter="wipe(down)">
                                      <p:cBhvr>
                                        <p:cTn id="13" dur="500"/>
                                        <p:tgtEl>
                                          <p:spTgt spid="8">
                                            <p:graphicEl>
                                              <a:dgm id="{6F155D7D-B057-4378-BADC-62EC5FE69F9A}"/>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graphicEl>
                                              <a:dgm id="{F1639494-2395-4653-8A97-9E06FF986BE6}"/>
                                            </p:graphicEl>
                                          </p:spTgt>
                                        </p:tgtEl>
                                        <p:attrNameLst>
                                          <p:attrName>style.visibility</p:attrName>
                                        </p:attrNameLst>
                                      </p:cBhvr>
                                      <p:to>
                                        <p:strVal val="visible"/>
                                      </p:to>
                                    </p:set>
                                    <p:animEffect transition="in" filter="wipe(down)">
                                      <p:cBhvr>
                                        <p:cTn id="16" dur="500"/>
                                        <p:tgtEl>
                                          <p:spTgt spid="8">
                                            <p:graphicEl>
                                              <a:dgm id="{F1639494-2395-4653-8A97-9E06FF986BE6}"/>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graphicEl>
                                              <a:dgm id="{75236D11-B47B-4F0C-BD61-12B70C4DE940}"/>
                                            </p:graphicEl>
                                          </p:spTgt>
                                        </p:tgtEl>
                                        <p:attrNameLst>
                                          <p:attrName>style.visibility</p:attrName>
                                        </p:attrNameLst>
                                      </p:cBhvr>
                                      <p:to>
                                        <p:strVal val="visible"/>
                                      </p:to>
                                    </p:set>
                                    <p:animEffect transition="in" filter="wipe(down)">
                                      <p:cBhvr>
                                        <p:cTn id="19" dur="500"/>
                                        <p:tgtEl>
                                          <p:spTgt spid="8">
                                            <p:graphicEl>
                                              <a:dgm id="{75236D11-B47B-4F0C-BD61-12B70C4DE940}"/>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graphicEl>
                                              <a:dgm id="{07FC29BE-CF0D-491E-8BCE-B1FF24DDB634}"/>
                                            </p:graphicEl>
                                          </p:spTgt>
                                        </p:tgtEl>
                                        <p:attrNameLst>
                                          <p:attrName>style.visibility</p:attrName>
                                        </p:attrNameLst>
                                      </p:cBhvr>
                                      <p:to>
                                        <p:strVal val="visible"/>
                                      </p:to>
                                    </p:set>
                                    <p:animEffect transition="in" filter="wipe(down)">
                                      <p:cBhvr>
                                        <p:cTn id="22" dur="500"/>
                                        <p:tgtEl>
                                          <p:spTgt spid="8">
                                            <p:graphicEl>
                                              <a:dgm id="{07FC29BE-CF0D-491E-8BCE-B1FF24DDB634}"/>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graphicEl>
                                              <a:dgm id="{9CDD92FC-ACC1-45E4-B086-26CF680A6D5B}"/>
                                            </p:graphicEl>
                                          </p:spTgt>
                                        </p:tgtEl>
                                        <p:attrNameLst>
                                          <p:attrName>style.visibility</p:attrName>
                                        </p:attrNameLst>
                                      </p:cBhvr>
                                      <p:to>
                                        <p:strVal val="visible"/>
                                      </p:to>
                                    </p:set>
                                    <p:animEffect transition="in" filter="wipe(down)">
                                      <p:cBhvr>
                                        <p:cTn id="25" dur="500"/>
                                        <p:tgtEl>
                                          <p:spTgt spid="8">
                                            <p:graphicEl>
                                              <a:dgm id="{9CDD92FC-ACC1-45E4-B086-26CF680A6D5B}"/>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graphicEl>
                                              <a:dgm id="{273C68B0-6516-4951-B20A-04DAA439D69A}"/>
                                            </p:graphicEl>
                                          </p:spTgt>
                                        </p:tgtEl>
                                        <p:attrNameLst>
                                          <p:attrName>style.visibility</p:attrName>
                                        </p:attrNameLst>
                                      </p:cBhvr>
                                      <p:to>
                                        <p:strVal val="visible"/>
                                      </p:to>
                                    </p:set>
                                    <p:animEffect transition="in" filter="wipe(down)">
                                      <p:cBhvr>
                                        <p:cTn id="28" dur="500"/>
                                        <p:tgtEl>
                                          <p:spTgt spid="8">
                                            <p:graphicEl>
                                              <a:dgm id="{273C68B0-6516-4951-B20A-04DAA439D69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graphicEl>
                                              <a:dgm id="{155D2010-D13D-4115-A700-94963A1F4DFE}"/>
                                            </p:graphicEl>
                                          </p:spTgt>
                                        </p:tgtEl>
                                        <p:attrNameLst>
                                          <p:attrName>style.visibility</p:attrName>
                                        </p:attrNameLst>
                                      </p:cBhvr>
                                      <p:to>
                                        <p:strVal val="visible"/>
                                      </p:to>
                                    </p:set>
                                    <p:animEffect transition="in" filter="wipe(down)">
                                      <p:cBhvr>
                                        <p:cTn id="31" dur="500"/>
                                        <p:tgtEl>
                                          <p:spTgt spid="8">
                                            <p:graphicEl>
                                              <a:dgm id="{155D2010-D13D-4115-A700-94963A1F4D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0"/>
            <a:ext cx="5517922"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 1: Pre-culture</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9153" name="Picture 1"/>
          <p:cNvPicPr>
            <a:picLocks noChangeAspect="1" noChangeArrowheads="1"/>
          </p:cNvPicPr>
          <p:nvPr/>
        </p:nvPicPr>
        <p:blipFill>
          <a:blip r:embed="rId5" cstate="print"/>
          <a:srcRect/>
          <a:stretch>
            <a:fillRect/>
          </a:stretch>
        </p:blipFill>
        <p:spPr bwMode="auto">
          <a:xfrm>
            <a:off x="1043608" y="3933056"/>
            <a:ext cx="1695450" cy="2085975"/>
          </a:xfrm>
          <a:prstGeom prst="rect">
            <a:avLst/>
          </a:prstGeom>
          <a:noFill/>
          <a:ln w="9525">
            <a:noFill/>
            <a:miter lim="800000"/>
            <a:headEnd/>
            <a:tailEnd/>
          </a:ln>
        </p:spPr>
      </p:pic>
      <p:pic>
        <p:nvPicPr>
          <p:cNvPr id="49154" name="Picture 2"/>
          <p:cNvPicPr>
            <a:picLocks noChangeAspect="1" noChangeArrowheads="1"/>
          </p:cNvPicPr>
          <p:nvPr/>
        </p:nvPicPr>
        <p:blipFill>
          <a:blip r:embed="rId6" cstate="print">
            <a:lum bright="18000" contrast="6000"/>
          </a:blip>
          <a:srcRect/>
          <a:stretch>
            <a:fillRect/>
          </a:stretch>
        </p:blipFill>
        <p:spPr bwMode="auto">
          <a:xfrm>
            <a:off x="827584" y="2170189"/>
            <a:ext cx="6480720" cy="1628722"/>
          </a:xfrm>
          <a:prstGeom prst="rect">
            <a:avLst/>
          </a:prstGeom>
          <a:noFill/>
          <a:ln w="9525">
            <a:noFill/>
            <a:miter lim="800000"/>
            <a:headEnd/>
            <a:tailEnd/>
          </a:ln>
        </p:spPr>
      </p:pic>
      <p:sp>
        <p:nvSpPr>
          <p:cNvPr id="10" name="线形标注 2 9"/>
          <p:cNvSpPr/>
          <p:nvPr/>
        </p:nvSpPr>
        <p:spPr>
          <a:xfrm>
            <a:off x="5868144" y="4149080"/>
            <a:ext cx="2520280" cy="1224136"/>
          </a:xfrm>
          <a:prstGeom prst="borderCallout2">
            <a:avLst>
              <a:gd name="adj1" fmla="val 52248"/>
              <a:gd name="adj2" fmla="val 738"/>
              <a:gd name="adj3" fmla="val 51430"/>
              <a:gd name="adj4" fmla="val -16100"/>
              <a:gd name="adj5" fmla="val -43256"/>
              <a:gd name="adj6" fmla="val -4383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4400" dirty="0" smtClean="0"/>
              <a:t>climate cabinet</a:t>
            </a:r>
            <a:endParaRPr lang="zh-CN" altLang="en-US" sz="4400" dirty="0"/>
          </a:p>
        </p:txBody>
      </p:sp>
      <p:sp>
        <p:nvSpPr>
          <p:cNvPr id="11" name="线形标注 2 10"/>
          <p:cNvSpPr/>
          <p:nvPr/>
        </p:nvSpPr>
        <p:spPr>
          <a:xfrm>
            <a:off x="3707904" y="5661248"/>
            <a:ext cx="2088232" cy="936104"/>
          </a:xfrm>
          <a:prstGeom prst="borderCallout2">
            <a:avLst>
              <a:gd name="adj1" fmla="val 53854"/>
              <a:gd name="adj2" fmla="val 617"/>
              <a:gd name="adj3" fmla="val 56907"/>
              <a:gd name="adj4" fmla="val -45485"/>
              <a:gd name="adj5" fmla="val -32496"/>
              <a:gd name="adj6" fmla="val -8161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4000" dirty="0" smtClean="0"/>
              <a:t>Chlorella</a:t>
            </a:r>
            <a:endParaRPr lang="zh-CN" altLang="en-US" sz="4000" dirty="0"/>
          </a:p>
        </p:txBody>
      </p:sp>
      <p:sp>
        <p:nvSpPr>
          <p:cNvPr id="14" name="矩形标注 13"/>
          <p:cNvSpPr/>
          <p:nvPr/>
        </p:nvSpPr>
        <p:spPr>
          <a:xfrm>
            <a:off x="4499992" y="836712"/>
            <a:ext cx="3816424" cy="1512168"/>
          </a:xfrm>
          <a:prstGeom prst="wedgeRectCallout">
            <a:avLst>
              <a:gd name="adj1" fmla="val -22733"/>
              <a:gd name="adj2" fmla="val 66200"/>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7" name="内容占位符 6" descr="IMG_0039.JPG"/>
          <p:cNvPicPr>
            <a:picLocks noGrp="1" noChangeAspect="1"/>
          </p:cNvPicPr>
          <p:nvPr>
            <p:ph idx="1"/>
          </p:nvPr>
        </p:nvPicPr>
        <p:blipFill>
          <a:blip r:embed="rId3" cstate="print"/>
          <a:stretch>
            <a:fillRect/>
          </a:stretch>
        </p:blipFill>
        <p:spPr>
          <a:xfrm>
            <a:off x="457200" y="1600200"/>
            <a:ext cx="8229600" cy="4525963"/>
          </a:xfrm>
        </p:spPr>
      </p:pic>
      <p:sp>
        <p:nvSpPr>
          <p:cNvPr id="4" name="矩形 3"/>
          <p:cNvSpPr/>
          <p:nvPr/>
        </p:nvSpPr>
        <p:spPr>
          <a:xfrm>
            <a:off x="0" y="0"/>
            <a:ext cx="9144000" cy="68580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5"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3347864" y="836712"/>
            <a:ext cx="2537874" cy="707886"/>
          </a:xfrm>
          <a:prstGeom prst="rect">
            <a:avLst/>
          </a:prstGeom>
          <a:noFill/>
        </p:spPr>
        <p:txBody>
          <a:bodyPr wrap="none" lIns="91440" tIns="45720" rIns="91440" bIns="45720">
            <a:spAutoFit/>
          </a:bodyPr>
          <a:lstStyle/>
          <a:p>
            <a:pPr algn="ctr"/>
            <a:r>
              <a:rPr lang="en-US" altLang="zh-CN"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Final effect</a:t>
            </a:r>
            <a:endParaRPr lang="zh-CN" alt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图片 8" descr="http_imgload.jpg"/>
          <p:cNvPicPr>
            <a:picLocks noChangeAspect="1"/>
          </p:cNvPicPr>
          <p:nvPr/>
        </p:nvPicPr>
        <p:blipFill>
          <a:blip r:embed="rId6" cstate="print"/>
          <a:stretch>
            <a:fillRect/>
          </a:stretch>
        </p:blipFill>
        <p:spPr>
          <a:xfrm>
            <a:off x="971600" y="1628800"/>
            <a:ext cx="7380312" cy="41514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1979712" y="0"/>
            <a:ext cx="5010859"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Step2: Beginning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7" name="内容占位符 6" descr="IMG_0039.JPG"/>
          <p:cNvPicPr>
            <a:picLocks noGrp="1" noChangeAspect="1"/>
          </p:cNvPicPr>
          <p:nvPr>
            <p:ph idx="1"/>
          </p:nvPr>
        </p:nvPicPr>
        <p:blipFill>
          <a:blip r:embed="rId3" cstate="print"/>
          <a:stretch>
            <a:fillRect/>
          </a:stretch>
        </p:blipFill>
        <p:spPr>
          <a:xfrm>
            <a:off x="457200" y="1600200"/>
            <a:ext cx="8229600" cy="4525963"/>
          </a:xfrm>
        </p:spPr>
      </p:pic>
      <p:sp>
        <p:nvSpPr>
          <p:cNvPr id="4" name="矩形 3"/>
          <p:cNvSpPr/>
          <p:nvPr/>
        </p:nvSpPr>
        <p:spPr>
          <a:xfrm>
            <a:off x="0" y="0"/>
            <a:ext cx="9144000" cy="6858000"/>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5"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descr="IMG_0039.JPG"/>
          <p:cNvPicPr>
            <a:picLocks noChangeAspect="1"/>
          </p:cNvPicPr>
          <p:nvPr/>
        </p:nvPicPr>
        <p:blipFill>
          <a:blip r:embed="rId6" cstate="print"/>
          <a:stretch>
            <a:fillRect/>
          </a:stretch>
        </p:blipFill>
        <p:spPr>
          <a:xfrm rot="21117149">
            <a:off x="507829" y="1593621"/>
            <a:ext cx="3816424" cy="29014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7105" name="Picture 1"/>
          <p:cNvPicPr>
            <a:picLocks noChangeAspect="1" noChangeArrowheads="1"/>
          </p:cNvPicPr>
          <p:nvPr/>
        </p:nvPicPr>
        <p:blipFill>
          <a:blip r:embed="rId7" cstate="print"/>
          <a:srcRect r="41618"/>
          <a:stretch>
            <a:fillRect/>
          </a:stretch>
        </p:blipFill>
        <p:spPr bwMode="auto">
          <a:xfrm rot="840319">
            <a:off x="4996281" y="2716672"/>
            <a:ext cx="3449074" cy="33348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矩形 9"/>
          <p:cNvSpPr/>
          <p:nvPr/>
        </p:nvSpPr>
        <p:spPr>
          <a:xfrm>
            <a:off x="2138175" y="0"/>
            <a:ext cx="5010859"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Step2: Beginning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psb3.jpg"/>
          <p:cNvPicPr>
            <a:picLocks noChangeAspect="1"/>
          </p:cNvPicPr>
          <p:nvPr/>
        </p:nvPicPr>
        <p:blipFill>
          <a:blip r:embed="rId5" cstate="print"/>
          <a:stretch>
            <a:fillRect/>
          </a:stretch>
        </p:blipFill>
        <p:spPr>
          <a:xfrm>
            <a:off x="1403648" y="1484784"/>
            <a:ext cx="6381750" cy="4781550"/>
          </a:xfrm>
          <a:prstGeom prst="rect">
            <a:avLst/>
          </a:prstGeom>
        </p:spPr>
      </p:pic>
      <p:sp>
        <p:nvSpPr>
          <p:cNvPr id="9" name="左箭头 8"/>
          <p:cNvSpPr/>
          <p:nvPr/>
        </p:nvSpPr>
        <p:spPr>
          <a:xfrm rot="20421082">
            <a:off x="4785979" y="2601493"/>
            <a:ext cx="3024336" cy="1368152"/>
          </a:xfrm>
          <a:prstGeom prst="leftArrow">
            <a:avLst>
              <a:gd name="adj1" fmla="val 50000"/>
              <a:gd name="adj2" fmla="val 49187"/>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500ml</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8000"/>
            <a:lum/>
          </a:blip>
          <a:srcRect/>
          <a:stretch>
            <a:fillRect t="-1000" b="-1000"/>
          </a:stretch>
        </a:blipFill>
        <a:effectLst/>
      </p:bgPr>
    </p:bg>
    <p:spTree>
      <p:nvGrpSpPr>
        <p:cNvPr id="1" name=""/>
        <p:cNvGrpSpPr/>
        <p:nvPr/>
      </p:nvGrpSpPr>
      <p:grpSpPr>
        <a:xfrm>
          <a:off x="0" y="0"/>
          <a:ext cx="0" cy="0"/>
          <a:chOff x="0" y="0"/>
          <a:chExt cx="0" cy="0"/>
        </a:xfrm>
      </p:grpSpPr>
      <p:sp>
        <p:nvSpPr>
          <p:cNvPr id="7" name="矩形 6"/>
          <p:cNvSpPr/>
          <p:nvPr/>
        </p:nvSpPr>
        <p:spPr>
          <a:xfrm>
            <a:off x="1331641" y="404664"/>
            <a:ext cx="6192688"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8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Here We are</a:t>
            </a:r>
            <a:endParaRPr lang="zh-CN" altLang="en-U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3" descr="C:\Users\dell\Desktop\照片\23.jpg"/>
          <p:cNvPicPr>
            <a:picLocks noGrp="1" noChangeAspect="1" noChangeArrowheads="1"/>
          </p:cNvPicPr>
          <p:nvPr>
            <p:ph idx="1"/>
          </p:nvPr>
        </p:nvPicPr>
        <p:blipFill>
          <a:blip r:embed="rId4" cstate="print"/>
          <a:srcRect/>
          <a:stretch>
            <a:fillRect/>
          </a:stretch>
        </p:blipFill>
        <p:spPr bwMode="auto">
          <a:xfrm>
            <a:off x="683568" y="1916832"/>
            <a:ext cx="7935553" cy="44355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83568" y="1124744"/>
            <a:ext cx="7704856" cy="5400600"/>
            <a:chOff x="611560" y="764704"/>
            <a:chExt cx="7704856" cy="5400600"/>
          </a:xfrm>
        </p:grpSpPr>
        <p:sp>
          <p:nvSpPr>
            <p:cNvPr id="6" name="圆角矩形 5"/>
            <p:cNvSpPr/>
            <p:nvPr/>
          </p:nvSpPr>
          <p:spPr>
            <a:xfrm>
              <a:off x="611560" y="764704"/>
              <a:ext cx="3734609" cy="4545800"/>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组合 6"/>
            <p:cNvGrpSpPr/>
            <p:nvPr/>
          </p:nvGrpSpPr>
          <p:grpSpPr>
            <a:xfrm>
              <a:off x="611560" y="4941168"/>
              <a:ext cx="3744416" cy="1224136"/>
              <a:chOff x="288045" y="4320472"/>
              <a:chExt cx="3704320" cy="1064959"/>
            </a:xfrm>
          </p:grpSpPr>
          <p:sp>
            <p:nvSpPr>
              <p:cNvPr id="8" name="同侧圆角矩形 7"/>
              <p:cNvSpPr/>
              <p:nvPr/>
            </p:nvSpPr>
            <p:spPr>
              <a:xfrm rot="10800000">
                <a:off x="288045" y="4320472"/>
                <a:ext cx="3704320" cy="1064959"/>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同侧圆角矩形 4"/>
              <p:cNvSpPr/>
              <p:nvPr/>
            </p:nvSpPr>
            <p:spPr>
              <a:xfrm rot="21600000">
                <a:off x="320796" y="4320472"/>
                <a:ext cx="3638818" cy="1032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en-US" altLang="zh-CN" sz="3600" dirty="0" smtClean="0"/>
                  <a:t>S</a:t>
                </a:r>
                <a:r>
                  <a:rPr lang="en-US" altLang="zh-CN" sz="3600" kern="1200" dirty="0" smtClean="0"/>
                  <a:t>ampling</a:t>
                </a:r>
                <a:endParaRPr lang="zh-CN" altLang="en-US" sz="3600" kern="1200" dirty="0"/>
              </a:p>
            </p:txBody>
          </p:sp>
        </p:grpSp>
        <p:sp>
          <p:nvSpPr>
            <p:cNvPr id="10" name="圆角矩形 9"/>
            <p:cNvSpPr/>
            <p:nvPr/>
          </p:nvSpPr>
          <p:spPr>
            <a:xfrm>
              <a:off x="4572000" y="764704"/>
              <a:ext cx="3744416" cy="4608512"/>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1" name="组合 10"/>
            <p:cNvGrpSpPr/>
            <p:nvPr/>
          </p:nvGrpSpPr>
          <p:grpSpPr>
            <a:xfrm>
              <a:off x="4572000" y="4941168"/>
              <a:ext cx="3744416" cy="1224136"/>
              <a:chOff x="4176446" y="4248479"/>
              <a:chExt cx="3563988" cy="1090193"/>
            </a:xfrm>
          </p:grpSpPr>
          <p:sp>
            <p:nvSpPr>
              <p:cNvPr id="12" name="同侧圆角矩形 11"/>
              <p:cNvSpPr/>
              <p:nvPr/>
            </p:nvSpPr>
            <p:spPr>
              <a:xfrm rot="10800000">
                <a:off x="4176446" y="4248479"/>
                <a:ext cx="3563988" cy="1090193"/>
              </a:xfrm>
              <a:prstGeom prst="round2SameRect">
                <a:avLst>
                  <a:gd name="adj1" fmla="val 10500"/>
                  <a:gd name="adj2" fmla="val 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同侧圆角矩形 4"/>
              <p:cNvSpPr/>
              <p:nvPr/>
            </p:nvSpPr>
            <p:spPr>
              <a:xfrm rot="21600000">
                <a:off x="4209973" y="4248479"/>
                <a:ext cx="3496934" cy="1056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en-US" altLang="zh-CN" sz="3600" kern="1200" smtClean="0"/>
                  <a:t>Counting</a:t>
                </a:r>
              </a:p>
            </p:txBody>
          </p:sp>
        </p:grpSp>
      </p:grpSp>
      <p:sp>
        <p:nvSpPr>
          <p:cNvPr id="14" name="矩形 13"/>
          <p:cNvSpPr/>
          <p:nvPr/>
        </p:nvSpPr>
        <p:spPr>
          <a:xfrm>
            <a:off x="971600" y="0"/>
            <a:ext cx="7256474"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 3: number counting</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9592" y="260648"/>
            <a:ext cx="7256474"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 3: number counting</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内容占位符 9"/>
          <p:cNvSpPr>
            <a:spLocks noGrp="1"/>
          </p:cNvSpPr>
          <p:nvPr>
            <p:ph idx="1"/>
          </p:nvPr>
        </p:nvSpPr>
        <p:spPr/>
        <p:txBody>
          <a:bodyPr/>
          <a:lstStyle/>
          <a:p>
            <a:r>
              <a:rPr lang="en-US" altLang="zh-CN" dirty="0" smtClean="0"/>
              <a:t>picture of Chlorella in the microscope</a:t>
            </a:r>
            <a:endParaRPr lang="zh-CN" altLang="en-US" dirty="0"/>
          </a:p>
        </p:txBody>
      </p:sp>
      <p:pic>
        <p:nvPicPr>
          <p:cNvPr id="95234" name="Picture 2" descr="C:\Users\dell\Documents\Tencent Files\781935598\FileRecv\04.jpg"/>
          <p:cNvPicPr>
            <a:picLocks noChangeAspect="1" noChangeArrowheads="1"/>
          </p:cNvPicPr>
          <p:nvPr/>
        </p:nvPicPr>
        <p:blipFill>
          <a:blip r:embed="rId5" cstate="print"/>
          <a:srcRect/>
          <a:stretch>
            <a:fillRect/>
          </a:stretch>
        </p:blipFill>
        <p:spPr bwMode="auto">
          <a:xfrm>
            <a:off x="827584" y="2204864"/>
            <a:ext cx="7620001" cy="42862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99592" y="260648"/>
            <a:ext cx="7256474"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 3: number counting</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图片 6" descr="g3_4046053.jpg"/>
          <p:cNvPicPr>
            <a:picLocks noChangeAspect="1"/>
          </p:cNvPicPr>
          <p:nvPr/>
        </p:nvPicPr>
        <p:blipFill>
          <a:blip r:embed="rId5" cstate="print"/>
          <a:stretch>
            <a:fillRect/>
          </a:stretch>
        </p:blipFill>
        <p:spPr>
          <a:xfrm>
            <a:off x="827584" y="1628800"/>
            <a:ext cx="2895600" cy="3667125"/>
          </a:xfrm>
          <a:prstGeom prst="rect">
            <a:avLst/>
          </a:prstGeom>
        </p:spPr>
      </p:pic>
      <p:pic>
        <p:nvPicPr>
          <p:cNvPr id="8" name="图片 7" descr="图片3.png"/>
          <p:cNvPicPr>
            <a:picLocks noChangeAspect="1"/>
          </p:cNvPicPr>
          <p:nvPr/>
        </p:nvPicPr>
        <p:blipFill>
          <a:blip r:embed="rId6" cstate="print"/>
          <a:stretch>
            <a:fillRect/>
          </a:stretch>
        </p:blipFill>
        <p:spPr>
          <a:xfrm>
            <a:off x="4211960" y="2492896"/>
            <a:ext cx="4682543" cy="2304256"/>
          </a:xfrm>
          <a:prstGeom prst="rect">
            <a:avLst/>
          </a:prstGeom>
        </p:spPr>
      </p:pic>
      <p:sp>
        <p:nvSpPr>
          <p:cNvPr id="10" name="矩形 9"/>
          <p:cNvSpPr/>
          <p:nvPr/>
        </p:nvSpPr>
        <p:spPr>
          <a:xfrm>
            <a:off x="4860032" y="4869160"/>
            <a:ext cx="350225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Counting chamber</a:t>
            </a:r>
          </a:p>
        </p:txBody>
      </p:sp>
      <p:sp>
        <p:nvSpPr>
          <p:cNvPr id="11" name="矩形 10"/>
          <p:cNvSpPr/>
          <p:nvPr/>
        </p:nvSpPr>
        <p:spPr>
          <a:xfrm>
            <a:off x="467544" y="5589240"/>
            <a:ext cx="35791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Microscope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2136" y="980728"/>
            <a:ext cx="9284466" cy="923330"/>
          </a:xfrm>
          <a:prstGeom prst="rect">
            <a:avLst/>
          </a:prstGeom>
          <a:noFill/>
          <a:scene3d>
            <a:camera prst="perspectiveContrastingLeftFacing"/>
            <a:lightRig rig="threePt" dir="t"/>
          </a:scene3d>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Get the dry weight of </a:t>
            </a:r>
            <a:r>
              <a:rPr lang="en-US" altLang="zh-CN"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Chlorellas</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矩形 6"/>
          <p:cNvSpPr/>
          <p:nvPr/>
        </p:nvSpPr>
        <p:spPr>
          <a:xfrm>
            <a:off x="611560" y="2276872"/>
            <a:ext cx="6238759" cy="923330"/>
          </a:xfrm>
          <a:prstGeom prst="rect">
            <a:avLst/>
          </a:prstGeom>
          <a:noFill/>
          <a:scene3d>
            <a:camera prst="perspectiveContrastingRightFacing"/>
            <a:lightRig rig="threePt" dir="t"/>
          </a:scene3d>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Suction Filtration</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矩形 7"/>
          <p:cNvSpPr/>
          <p:nvPr/>
        </p:nvSpPr>
        <p:spPr>
          <a:xfrm>
            <a:off x="4355976" y="3068960"/>
            <a:ext cx="2520280" cy="3456384"/>
          </a:xfrm>
          <a:prstGeom prst="rect">
            <a:avLst/>
          </a:prstGeom>
          <a:blipFill>
            <a:blip r:embed="rId5" cstate="print"/>
            <a:stretch>
              <a:fillRect/>
            </a:stretch>
          </a:blipFill>
          <a:effectLst>
            <a:innerShdw blurRad="63500" dist="50800" dir="2700000">
              <a:prstClr val="black">
                <a:alpha val="50000"/>
              </a:prstClr>
            </a:inn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468544" cy="6858000"/>
          </a:xfrm>
          <a:prstGeom prst="rect">
            <a:avLst/>
          </a:prstGeom>
          <a:blipFill dpi="0" rotWithShape="1">
            <a:blip r:embed="rId4" cstate="print">
              <a:alphaModFix amt="1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63688" y="260648"/>
            <a:ext cx="5123839" cy="923330"/>
          </a:xfrm>
          <a:prstGeom prst="rect">
            <a:avLst/>
          </a:prstGeom>
          <a:noFill/>
        </p:spPr>
        <p:txBody>
          <a:bodyPr wrap="none" lIns="91440" tIns="45720" rIns="91440" bIns="45720">
            <a:spAutoFit/>
          </a:bodyPr>
          <a:lstStyle/>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Step4:calculation</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圆角矩形 6"/>
          <p:cNvSpPr/>
          <p:nvPr/>
        </p:nvSpPr>
        <p:spPr>
          <a:xfrm>
            <a:off x="611560" y="1556792"/>
            <a:ext cx="7920880" cy="3384376"/>
          </a:xfrm>
          <a:prstGeom prst="round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smtClean="0"/>
              <a:t>@  If: </a:t>
            </a:r>
            <a:r>
              <a:rPr lang="en-US" altLang="zh-CN" sz="2800" b="1" i="1" dirty="0" smtClean="0"/>
              <a:t>a</a:t>
            </a:r>
            <a:r>
              <a:rPr lang="en-US" altLang="zh-CN" sz="2800" dirty="0" smtClean="0"/>
              <a:t> cells in counting chamber, then: 5</a:t>
            </a:r>
            <a:r>
              <a:rPr lang="en-US" altLang="zh-CN" sz="2800" b="1" i="1" dirty="0" smtClean="0"/>
              <a:t>a</a:t>
            </a:r>
            <a:r>
              <a:rPr lang="en-US" altLang="zh-CN" sz="2800" dirty="0" smtClean="0"/>
              <a:t>×10</a:t>
            </a:r>
            <a:r>
              <a:rPr lang="en-US" altLang="zh-CN" sz="2800" baseline="30000" dirty="0" smtClean="0"/>
              <a:t>6</a:t>
            </a:r>
            <a:r>
              <a:rPr lang="en-US" altLang="zh-CN" sz="2800" dirty="0" smtClean="0"/>
              <a:t> cells in one jar. </a:t>
            </a:r>
            <a:endParaRPr lang="zh-CN" altLang="zh-CN" sz="2800" dirty="0" smtClean="0"/>
          </a:p>
          <a:p>
            <a:r>
              <a:rPr lang="en-US" altLang="zh-CN" sz="2800" dirty="0" smtClean="0"/>
              <a:t>@  mass of </a:t>
            </a:r>
            <a:r>
              <a:rPr lang="en-US" altLang="zh-CN" sz="2800" dirty="0" err="1" smtClean="0"/>
              <a:t>Chlorellas</a:t>
            </a:r>
            <a:r>
              <a:rPr lang="en-US" altLang="zh-CN" sz="2800" dirty="0" smtClean="0"/>
              <a:t> in one jar = mass of one single cell × number</a:t>
            </a:r>
            <a:endParaRPr lang="zh-CN" altLang="zh-CN" sz="2800" dirty="0" smtClean="0"/>
          </a:p>
          <a:p>
            <a:r>
              <a:rPr lang="en-US" altLang="zh-CN" sz="2800" dirty="0" smtClean="0"/>
              <a:t>@  m(C) = mass of </a:t>
            </a:r>
            <a:r>
              <a:rPr lang="en-US" altLang="zh-CN" sz="2800" dirty="0" err="1" smtClean="0"/>
              <a:t>Chlorellas</a:t>
            </a:r>
            <a:r>
              <a:rPr lang="en-US" altLang="zh-CN" sz="2800" dirty="0" smtClean="0"/>
              <a:t> in one jar × 0.59[quoted] </a:t>
            </a:r>
            <a:endParaRPr lang="zh-CN" altLang="zh-CN" sz="2800" dirty="0" smtClean="0"/>
          </a:p>
          <a:p>
            <a:r>
              <a:rPr lang="en-US" altLang="zh-CN" sz="2800" dirty="0" smtClean="0"/>
              <a:t>@  m(CO</a:t>
            </a:r>
            <a:r>
              <a:rPr lang="en-US" altLang="zh-CN" sz="2800" baseline="-25000" dirty="0" smtClean="0"/>
              <a:t>2</a:t>
            </a:r>
            <a:r>
              <a:rPr lang="en-US" altLang="zh-CN" sz="2800" dirty="0" smtClean="0"/>
              <a:t>) = m(C) × 44/12 </a:t>
            </a:r>
            <a:endParaRPr lang="zh-CN" altLang="zh-CN" sz="2800" dirty="0" smtClean="0"/>
          </a:p>
          <a:p>
            <a:pPr algn="ct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p:nvSpPr>
          <p:cNvPr id="5" name="矩形 4"/>
          <p:cNvSpPr/>
          <p:nvPr/>
        </p:nvSpPr>
        <p:spPr>
          <a:xfrm>
            <a:off x="395537" y="332656"/>
            <a:ext cx="2952328" cy="1323439"/>
          </a:xfrm>
          <a:prstGeom prst="rect">
            <a:avLst/>
          </a:prstGeom>
          <a:noFill/>
        </p:spPr>
        <p:txBody>
          <a:bodyPr wrap="square" lIns="91440" tIns="45720" rIns="91440" bIns="45720">
            <a:spAutoFit/>
          </a:bodyPr>
          <a:lstStyle/>
          <a:p>
            <a:pPr algn="ctr"/>
            <a:r>
              <a:rPr lang="en-US" altLang="zh-CN"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4</a:t>
            </a:r>
            <a:endParaRPr lang="zh-CN" alt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矩形 5"/>
          <p:cNvSpPr/>
          <p:nvPr/>
        </p:nvSpPr>
        <p:spPr>
          <a:xfrm>
            <a:off x="1475656" y="1484784"/>
            <a:ext cx="6483057"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DATA &amp; Calculation</a:t>
            </a:r>
          </a:p>
        </p:txBody>
      </p:sp>
      <p:pic>
        <p:nvPicPr>
          <p:cNvPr id="7" name="图片 6" descr="118311410.jpg"/>
          <p:cNvPicPr>
            <a:picLocks noChangeAspect="1"/>
          </p:cNvPicPr>
          <p:nvPr/>
        </p:nvPicPr>
        <p:blipFill>
          <a:blip r:embed="rId4" cstate="print"/>
          <a:stretch>
            <a:fillRect/>
          </a:stretch>
        </p:blipFill>
        <p:spPr>
          <a:xfrm>
            <a:off x="1979712" y="2708920"/>
            <a:ext cx="4896544" cy="367753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QQ截图20120627201134.png"/>
          <p:cNvPicPr>
            <a:picLocks noGrp="1" noChangeAspect="1"/>
          </p:cNvPicPr>
          <p:nvPr>
            <p:ph idx="1"/>
          </p:nvPr>
        </p:nvPicPr>
        <p:blipFill>
          <a:blip r:embed="rId4" cstate="print"/>
          <a:stretch>
            <a:fillRect/>
          </a:stretch>
        </p:blipFill>
        <p:spPr>
          <a:xfrm>
            <a:off x="611560" y="188640"/>
            <a:ext cx="7707867" cy="635495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graphicFrame>
        <p:nvGraphicFramePr>
          <p:cNvPr id="28" name="内容占位符 27"/>
          <p:cNvGraphicFramePr>
            <a:graphicFrameLocks noGrp="1"/>
          </p:cNvGraphicFramePr>
          <p:nvPr>
            <p:ph idx="1"/>
          </p:nvPr>
        </p:nvGraphicFramePr>
        <p:xfrm>
          <a:off x="179512" y="260648"/>
          <a:ext cx="8748468" cy="6408364"/>
        </p:xfrm>
        <a:graphic>
          <a:graphicData uri="http://schemas.openxmlformats.org/drawingml/2006/table">
            <a:tbl>
              <a:tblPr/>
              <a:tblGrid>
                <a:gridCol w="860680"/>
                <a:gridCol w="688932"/>
                <a:gridCol w="1308970"/>
                <a:gridCol w="1033400"/>
                <a:gridCol w="757825"/>
                <a:gridCol w="599273"/>
                <a:gridCol w="582264"/>
                <a:gridCol w="582264"/>
                <a:gridCol w="582264"/>
                <a:gridCol w="582264"/>
                <a:gridCol w="582264"/>
                <a:gridCol w="588068"/>
              </a:tblGrid>
              <a:tr h="598160">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Calibri"/>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Calibri"/>
                        </a:rPr>
                        <a:t>Consequence </a:t>
                      </a:r>
                      <a:r>
                        <a:rPr lang="en-US" sz="1600" b="1" kern="100" dirty="0">
                          <a:solidFill>
                            <a:schemeClr val="tx1">
                              <a:lumMod val="75000"/>
                              <a:lumOff val="25000"/>
                            </a:schemeClr>
                          </a:solidFill>
                          <a:latin typeface="Calibri"/>
                          <a:ea typeface="宋体"/>
                          <a:cs typeface="Calibri"/>
                        </a:rPr>
                        <a:t>Number</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Temperature </a:t>
                      </a:r>
                      <a:r>
                        <a:rPr lang="en-US" sz="1600" b="1" kern="100" dirty="0">
                          <a:solidFill>
                            <a:schemeClr val="tx1">
                              <a:lumMod val="75000"/>
                              <a:lumOff val="25000"/>
                            </a:schemeClr>
                          </a:solidFill>
                          <a:latin typeface="Calibri"/>
                          <a:ea typeface="宋体"/>
                          <a:cs typeface="Times New Roman"/>
                        </a:rPr>
                        <a:t>(℃)</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Illuminance </a:t>
                      </a:r>
                      <a:r>
                        <a:rPr lang="en-US" sz="1600" b="1" kern="100" dirty="0">
                          <a:solidFill>
                            <a:schemeClr val="tx1">
                              <a:lumMod val="75000"/>
                              <a:lumOff val="25000"/>
                            </a:schemeClr>
                          </a:solidFill>
                          <a:latin typeface="Calibri"/>
                          <a:ea typeface="宋体"/>
                          <a:cs typeface="Times New Roman"/>
                        </a:rPr>
                        <a:t>(lux)</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Air </a:t>
                      </a:r>
                      <a:r>
                        <a:rPr lang="en-US" sz="1600" b="1" kern="100" dirty="0">
                          <a:solidFill>
                            <a:schemeClr val="tx1">
                              <a:lumMod val="75000"/>
                              <a:lumOff val="25000"/>
                            </a:schemeClr>
                          </a:solidFill>
                          <a:latin typeface="Calibri"/>
                          <a:ea typeface="宋体"/>
                          <a:cs typeface="Times New Roman"/>
                        </a:rPr>
                        <a:t>Flow Rate (</a:t>
                      </a:r>
                      <a:r>
                        <a:rPr lang="en-US" sz="1600" b="1" kern="100" dirty="0" err="1">
                          <a:solidFill>
                            <a:schemeClr val="tx1">
                              <a:lumMod val="75000"/>
                              <a:lumOff val="25000"/>
                            </a:schemeClr>
                          </a:solidFill>
                          <a:latin typeface="Calibri"/>
                          <a:ea typeface="宋体"/>
                          <a:cs typeface="Times New Roman"/>
                        </a:rPr>
                        <a:t>mL</a:t>
                      </a:r>
                      <a:r>
                        <a:rPr lang="en-US" sz="1600" b="1" kern="100" dirty="0">
                          <a:solidFill>
                            <a:schemeClr val="tx1">
                              <a:lumMod val="75000"/>
                              <a:lumOff val="25000"/>
                            </a:schemeClr>
                          </a:solidFill>
                          <a:latin typeface="Calibri"/>
                          <a:ea typeface="宋体"/>
                          <a:cs typeface="Times New Roman"/>
                        </a:rPr>
                        <a:t>/min)</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1</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2</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3</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4</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5</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6</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7</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endParaRPr lang="en-US" sz="1600" b="1" kern="100" dirty="0" smtClean="0">
                        <a:solidFill>
                          <a:schemeClr val="tx1">
                            <a:lumMod val="75000"/>
                            <a:lumOff val="25000"/>
                          </a:schemeClr>
                        </a:solidFill>
                        <a:latin typeface="Calibri"/>
                        <a:ea typeface="宋体"/>
                        <a:cs typeface="Times New Roman"/>
                      </a:endParaRPr>
                    </a:p>
                    <a:p>
                      <a:pPr algn="ctr">
                        <a:lnSpc>
                          <a:spcPts val="1200"/>
                        </a:lnSpc>
                        <a:spcAft>
                          <a:spcPts val="0"/>
                        </a:spcAft>
                      </a:pPr>
                      <a:r>
                        <a:rPr lang="en-US" sz="1600" b="1" kern="100" dirty="0" smtClean="0">
                          <a:solidFill>
                            <a:schemeClr val="tx1">
                              <a:lumMod val="75000"/>
                              <a:lumOff val="25000"/>
                            </a:schemeClr>
                          </a:solidFill>
                          <a:latin typeface="Calibri"/>
                          <a:ea typeface="宋体"/>
                          <a:cs typeface="Times New Roman"/>
                        </a:rPr>
                        <a:t>Day </a:t>
                      </a:r>
                      <a:r>
                        <a:rPr lang="en-US" sz="1600" b="1" kern="100" dirty="0">
                          <a:solidFill>
                            <a:schemeClr val="tx1">
                              <a:lumMod val="75000"/>
                              <a:lumOff val="25000"/>
                            </a:schemeClr>
                          </a:solidFill>
                          <a:latin typeface="Calibri"/>
                          <a:ea typeface="宋体"/>
                          <a:cs typeface="Times New Roman"/>
                        </a:rPr>
                        <a:t>8</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a:t>
                      </a:r>
                      <a:endParaRPr lang="zh-CN" sz="1600" b="1" kern="100" dirty="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27</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7200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323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315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486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426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27</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18750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7200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570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175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770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426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18750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123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95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617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443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743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18750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28</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126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281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319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482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549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265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461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1020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762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18750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322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317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428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928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784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37500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7200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163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8</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7200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11</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422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503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785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285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9</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3600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281</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319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1415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1409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10</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3600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14</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125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213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226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1343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1319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255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638</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2121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5623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7040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12</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15</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178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549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683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2747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1113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52155">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13</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7200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160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309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82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456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52155">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7200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133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793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245</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612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199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523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414</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544</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622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16</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184</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305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343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743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1298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17</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166</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432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349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315</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580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652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18750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619</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316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442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502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1065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19</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7200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154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577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463</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696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536</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530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20</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7200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134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595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402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410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485</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1065</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21</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101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198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393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272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912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341</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22</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3600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149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530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537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662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592</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165</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23</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37500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45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171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371</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619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783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969</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1178</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r h="240657">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24</a:t>
                      </a:r>
                      <a:endParaRPr lang="zh-CN" sz="1600" b="1" kern="100">
                        <a:solidFill>
                          <a:schemeClr val="tx1">
                            <a:lumMod val="75000"/>
                            <a:lumOff val="25000"/>
                          </a:schemeClr>
                        </a:solidFill>
                        <a:latin typeface="Calibri"/>
                        <a:ea typeface="宋体"/>
                        <a:cs typeface="Times New Roman"/>
                      </a:endParaRPr>
                    </a:p>
                  </a:txBody>
                  <a:tcPr marL="62828" marR="6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35</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37500</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0</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26</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137</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451</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808</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572</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a:solidFill>
                            <a:schemeClr val="tx1">
                              <a:lumMod val="75000"/>
                              <a:lumOff val="25000"/>
                            </a:schemeClr>
                          </a:solidFill>
                          <a:latin typeface="Calibri"/>
                          <a:ea typeface="宋体"/>
                          <a:cs typeface="Times New Roman"/>
                        </a:rPr>
                        <a:t>1943</a:t>
                      </a:r>
                      <a:endParaRPr lang="zh-CN" sz="1600" b="1" kern="10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c>
                  <a:txBody>
                    <a:bodyPr/>
                    <a:lstStyle/>
                    <a:p>
                      <a:pPr algn="ctr">
                        <a:lnSpc>
                          <a:spcPts val="1200"/>
                        </a:lnSpc>
                        <a:spcAft>
                          <a:spcPts val="0"/>
                        </a:spcAft>
                      </a:pPr>
                      <a:r>
                        <a:rPr lang="en-US" sz="1600" b="1" kern="100" dirty="0">
                          <a:solidFill>
                            <a:schemeClr val="tx1">
                              <a:lumMod val="75000"/>
                              <a:lumOff val="25000"/>
                            </a:schemeClr>
                          </a:solidFill>
                          <a:latin typeface="Calibri"/>
                          <a:ea typeface="宋体"/>
                          <a:cs typeface="Times New Roman"/>
                        </a:rPr>
                        <a:t>1394</a:t>
                      </a:r>
                      <a:endParaRPr lang="zh-CN" sz="1600" b="1" kern="100" dirty="0">
                        <a:solidFill>
                          <a:schemeClr val="tx1">
                            <a:lumMod val="75000"/>
                            <a:lumOff val="25000"/>
                          </a:schemeClr>
                        </a:solidFill>
                        <a:latin typeface="Calibri"/>
                        <a:ea typeface="宋体"/>
                        <a:cs typeface="Times New Roman"/>
                      </a:endParaRPr>
                    </a:p>
                  </a:txBody>
                  <a:tcPr marL="62828" marR="628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47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The influence of temperature</a:t>
            </a:r>
            <a:endParaRPr lang="zh-CN" altLang="en-US" dirty="0"/>
          </a:p>
        </p:txBody>
      </p:sp>
      <p:graphicFrame>
        <p:nvGraphicFramePr>
          <p:cNvPr id="5" name="表格 4"/>
          <p:cNvGraphicFramePr>
            <a:graphicFrameLocks noGrp="1"/>
          </p:cNvGraphicFramePr>
          <p:nvPr/>
        </p:nvGraphicFramePr>
        <p:xfrm>
          <a:off x="179512" y="5324871"/>
          <a:ext cx="8748463" cy="1533129"/>
        </p:xfrm>
        <a:graphic>
          <a:graphicData uri="http://schemas.openxmlformats.org/drawingml/2006/table">
            <a:tbl>
              <a:tblPr/>
              <a:tblGrid>
                <a:gridCol w="1866353"/>
                <a:gridCol w="779813"/>
                <a:gridCol w="845317"/>
                <a:gridCol w="849477"/>
                <a:gridCol w="848436"/>
                <a:gridCol w="846357"/>
                <a:gridCol w="852596"/>
                <a:gridCol w="988803"/>
                <a:gridCol w="871311"/>
              </a:tblGrid>
              <a:tr h="511043">
                <a:tc>
                  <a:txBody>
                    <a:bodyPr/>
                    <a:lstStyle/>
                    <a:p>
                      <a:pPr algn="just">
                        <a:lnSpc>
                          <a:spcPts val="2000"/>
                        </a:lnSpc>
                        <a:spcAft>
                          <a:spcPts val="0"/>
                        </a:spcAft>
                      </a:pPr>
                      <a:r>
                        <a:rPr lang="en-US" sz="1050" kern="100" dirty="0">
                          <a:latin typeface="Calibri"/>
                          <a:ea typeface="宋体"/>
                          <a:cs typeface="Calibri"/>
                        </a:rPr>
                        <a:t>Temperature(</a:t>
                      </a:r>
                      <a:r>
                        <a:rPr lang="zh-CN" sz="1050" kern="100" dirty="0">
                          <a:latin typeface="Calibri"/>
                          <a:ea typeface="宋体"/>
                          <a:cs typeface="Calibri"/>
                        </a:rPr>
                        <a:t>℃</a:t>
                      </a:r>
                      <a:r>
                        <a:rPr lang="en-US" sz="1050" kern="100" dirty="0">
                          <a:latin typeface="Calibri"/>
                          <a:ea typeface="宋体"/>
                          <a:cs typeface="Calibri"/>
                        </a:rPr>
                        <a:t>)</a:t>
                      </a:r>
                      <a:endParaRPr lang="zh-CN" sz="1050" kern="100" dirty="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1</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2</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3</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4</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5</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6</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7</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Calibri"/>
                          <a:ea typeface="宋体"/>
                          <a:cs typeface="Calibri"/>
                        </a:rPr>
                        <a:t>Day 8</a:t>
                      </a:r>
                      <a:endParaRPr lang="zh-CN" sz="1050" kern="100">
                        <a:latin typeface="Calibri"/>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511043">
                <a:tc>
                  <a:txBody>
                    <a:bodyPr/>
                    <a:lstStyle/>
                    <a:p>
                      <a:pPr algn="just">
                        <a:lnSpc>
                          <a:spcPts val="2000"/>
                        </a:lnSpc>
                        <a:spcAft>
                          <a:spcPts val="0"/>
                        </a:spcAft>
                      </a:pPr>
                      <a:r>
                        <a:rPr lang="en-US" sz="1050" kern="100" dirty="0">
                          <a:latin typeface="Calibri"/>
                          <a:ea typeface="宋体"/>
                          <a:cs typeface="Calibri"/>
                        </a:rPr>
                        <a:t>27</a:t>
                      </a:r>
                      <a:endParaRPr lang="zh-CN" sz="1050" kern="100" dirty="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10.0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30.4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148.3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357.3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250.3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635.5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1339.8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Calibri"/>
                          <a:ea typeface="宋体"/>
                          <a:cs typeface="Calibri"/>
                        </a:rPr>
                        <a:t>1152.4 </a:t>
                      </a:r>
                      <a:endParaRPr lang="zh-CN" sz="1050" kern="100">
                        <a:latin typeface="Calibri"/>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11043">
                <a:tc>
                  <a:txBody>
                    <a:bodyPr/>
                    <a:lstStyle/>
                    <a:p>
                      <a:pPr algn="just">
                        <a:lnSpc>
                          <a:spcPts val="2000"/>
                        </a:lnSpc>
                        <a:spcAft>
                          <a:spcPts val="0"/>
                        </a:spcAft>
                      </a:pPr>
                      <a:r>
                        <a:rPr lang="en-US" sz="1050" kern="100">
                          <a:latin typeface="Calibri"/>
                          <a:ea typeface="宋体"/>
                          <a:cs typeface="Calibri"/>
                        </a:rPr>
                        <a:t>35</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6.2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26.7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152.8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459.3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433.2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464.4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Calibri"/>
                          <a:ea typeface="宋体"/>
                          <a:cs typeface="Calibri"/>
                        </a:rPr>
                        <a:t>738.2 </a:t>
                      </a:r>
                      <a:endParaRPr lang="zh-CN" sz="1050" kern="100">
                        <a:latin typeface="Calibri"/>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dirty="0">
                          <a:latin typeface="Calibri"/>
                          <a:ea typeface="宋体"/>
                          <a:cs typeface="Calibri"/>
                        </a:rPr>
                        <a:t>760.6 </a:t>
                      </a:r>
                      <a:endParaRPr lang="zh-CN" sz="1050" kern="100" dirty="0">
                        <a:latin typeface="Calibri"/>
                        <a:ea typeface="宋体"/>
                        <a:cs typeface="Times New Roman"/>
                      </a:endParaRPr>
                    </a:p>
                  </a:txBody>
                  <a:tcPr marL="68580" marR="68580" marT="0" marB="0" anchor="ctr">
                    <a:lnL>
                      <a:noFill/>
                    </a:lnL>
                    <a:lnR>
                      <a:noFill/>
                    </a:lnR>
                    <a:lnT>
                      <a:noFill/>
                    </a:lnT>
                    <a:lnB>
                      <a:noFill/>
                    </a:lnB>
                  </a:tcPr>
                </a:tc>
              </a:tr>
            </a:tbl>
          </a:graphicData>
        </a:graphic>
      </p:graphicFrame>
      <p:pic>
        <p:nvPicPr>
          <p:cNvPr id="84993" name="Picture 1"/>
          <p:cNvPicPr>
            <a:picLocks noChangeAspect="1" noChangeArrowheads="1"/>
          </p:cNvPicPr>
          <p:nvPr/>
        </p:nvPicPr>
        <p:blipFill>
          <a:blip r:embed="rId4" cstate="print"/>
          <a:srcRect/>
          <a:stretch>
            <a:fillRect/>
          </a:stretch>
        </p:blipFill>
        <p:spPr bwMode="auto">
          <a:xfrm>
            <a:off x="755576" y="1412776"/>
            <a:ext cx="7597760"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5" name="矩形 4"/>
          <p:cNvSpPr/>
          <p:nvPr/>
        </p:nvSpPr>
        <p:spPr>
          <a:xfrm>
            <a:off x="2555776" y="260648"/>
            <a:ext cx="3909930" cy="1569660"/>
          </a:xfrm>
          <a:prstGeom prst="rect">
            <a:avLst/>
          </a:prstGeom>
          <a:noFill/>
        </p:spPr>
        <p:txBody>
          <a:bodyPr wrap="square" lIns="91440" tIns="45720" rIns="91440" bIns="45720">
            <a:spAutoFit/>
          </a:bodyPr>
          <a:lstStyle/>
          <a:p>
            <a:pPr algn="ctr"/>
            <a:r>
              <a:rPr lang="en-US" altLang="zh-CN" sz="9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Part 1</a:t>
            </a:r>
          </a:p>
        </p:txBody>
      </p:sp>
      <p:sp>
        <p:nvSpPr>
          <p:cNvPr id="6" name="矩形 5"/>
          <p:cNvSpPr/>
          <p:nvPr/>
        </p:nvSpPr>
        <p:spPr>
          <a:xfrm>
            <a:off x="755576" y="1628800"/>
            <a:ext cx="7632848" cy="1569660"/>
          </a:xfrm>
          <a:prstGeom prst="rect">
            <a:avLst/>
          </a:prstGeom>
          <a:noFill/>
        </p:spPr>
        <p:txBody>
          <a:bodyPr wrap="square" lIns="91440" tIns="45720" rIns="91440" bIns="45720">
            <a:spAutoFit/>
          </a:bodyPr>
          <a:lstStyle/>
          <a:p>
            <a:pPr algn="ctr"/>
            <a:r>
              <a:rPr lang="en-US" altLang="zh-CN" sz="9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uhaus 93" pitchFamily="82" charset="0"/>
              </a:rPr>
              <a:t>Introduction</a:t>
            </a:r>
            <a:endParaRPr lang="zh-CN" altLang="en-US" sz="9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uhaus 93" pitchFamily="82" charset="0"/>
            </a:endParaRPr>
          </a:p>
        </p:txBody>
      </p:sp>
      <p:pic>
        <p:nvPicPr>
          <p:cNvPr id="7" name="图片 6" descr="imagesCA1YNNOB.jpg"/>
          <p:cNvPicPr>
            <a:picLocks noChangeAspect="1"/>
          </p:cNvPicPr>
          <p:nvPr/>
        </p:nvPicPr>
        <p:blipFill>
          <a:blip r:embed="rId4" cstate="print"/>
          <a:stretch>
            <a:fillRect/>
          </a:stretch>
        </p:blipFill>
        <p:spPr>
          <a:xfrm>
            <a:off x="2555776" y="3284984"/>
            <a:ext cx="3960440" cy="29665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pic>
        <p:nvPicPr>
          <p:cNvPr id="5" name="图片 4" descr="119703150.jpg"/>
          <p:cNvPicPr>
            <a:picLocks noChangeAspect="1"/>
          </p:cNvPicPr>
          <p:nvPr/>
        </p:nvPicPr>
        <p:blipFill>
          <a:blip r:embed="rId4" cstate="print"/>
          <a:stretch>
            <a:fillRect/>
          </a:stretch>
        </p:blipFill>
        <p:spPr>
          <a:xfrm>
            <a:off x="4427984" y="188640"/>
            <a:ext cx="4292600" cy="6438900"/>
          </a:xfrm>
          <a:prstGeom prst="rect">
            <a:avLst/>
          </a:prstGeom>
          <a:effectLst>
            <a:softEdge rad="127000"/>
          </a:effectLst>
        </p:spPr>
      </p:pic>
      <p:sp>
        <p:nvSpPr>
          <p:cNvPr id="9" name="矩形 8"/>
          <p:cNvSpPr/>
          <p:nvPr/>
        </p:nvSpPr>
        <p:spPr>
          <a:xfrm>
            <a:off x="467544" y="1628800"/>
            <a:ext cx="3045642" cy="34163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avoid </a:t>
            </a:r>
          </a:p>
          <a:p>
            <a:pPr algn="ctr"/>
            <a:r>
              <a:rPr lang="en-US" altLang="zh-CN" sz="5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the </a:t>
            </a:r>
          </a:p>
          <a:p>
            <a:pPr algn="ctr"/>
            <a:r>
              <a:rPr lang="en-US" altLang="zh-CN" sz="5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scorching </a:t>
            </a:r>
          </a:p>
          <a:p>
            <a:pPr algn="ctr"/>
            <a:r>
              <a:rPr lang="en-US" altLang="zh-CN" sz="5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cs typeface="+mn-cs"/>
              </a:rPr>
              <a:t>sunlight </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The influence of </a:t>
            </a:r>
            <a:r>
              <a:rPr lang="en-US" altLang="zh-CN" b="1" dirty="0" err="1" smtClean="0"/>
              <a:t>illuminance</a:t>
            </a:r>
            <a:endParaRPr lang="zh-CN" altLang="en-US" dirty="0"/>
          </a:p>
        </p:txBody>
      </p:sp>
      <p:pic>
        <p:nvPicPr>
          <p:cNvPr id="6" name="图片 5"/>
          <p:cNvPicPr/>
          <p:nvPr/>
        </p:nvPicPr>
        <p:blipFill>
          <a:blip r:embed="rId4" cstate="print"/>
          <a:srcRect/>
          <a:stretch>
            <a:fillRect/>
          </a:stretch>
        </p:blipFill>
        <p:spPr bwMode="auto">
          <a:xfrm>
            <a:off x="755576" y="1412776"/>
            <a:ext cx="7632848" cy="3744416"/>
          </a:xfrm>
          <a:prstGeom prst="rect">
            <a:avLst/>
          </a:prstGeom>
          <a:noFill/>
          <a:ln w="9525">
            <a:noFill/>
            <a:miter lim="800000"/>
            <a:headEnd/>
            <a:tailEnd/>
          </a:ln>
        </p:spPr>
      </p:pic>
      <p:graphicFrame>
        <p:nvGraphicFramePr>
          <p:cNvPr id="7" name="表格 6"/>
          <p:cNvGraphicFramePr>
            <a:graphicFrameLocks noGrp="1"/>
          </p:cNvGraphicFramePr>
          <p:nvPr/>
        </p:nvGraphicFramePr>
        <p:xfrm>
          <a:off x="251520" y="5301207"/>
          <a:ext cx="8604447" cy="1556793"/>
        </p:xfrm>
        <a:graphic>
          <a:graphicData uri="http://schemas.openxmlformats.org/drawingml/2006/table">
            <a:tbl>
              <a:tblPr/>
              <a:tblGrid>
                <a:gridCol w="1862217"/>
                <a:gridCol w="740387"/>
                <a:gridCol w="825266"/>
                <a:gridCol w="832425"/>
                <a:gridCol w="831402"/>
                <a:gridCol w="838560"/>
                <a:gridCol w="836515"/>
                <a:gridCol w="972526"/>
                <a:gridCol w="865149"/>
              </a:tblGrid>
              <a:tr h="518931">
                <a:tc>
                  <a:txBody>
                    <a:bodyPr/>
                    <a:lstStyle/>
                    <a:p>
                      <a:pPr algn="l">
                        <a:lnSpc>
                          <a:spcPts val="2000"/>
                        </a:lnSpc>
                        <a:spcAft>
                          <a:spcPts val="0"/>
                        </a:spcAft>
                      </a:pPr>
                      <a:r>
                        <a:rPr lang="en-US" sz="1050" kern="100" dirty="0">
                          <a:latin typeface="Times New Roman"/>
                          <a:ea typeface="宋体"/>
                          <a:cs typeface="Calibri"/>
                        </a:rPr>
                        <a:t>Illuminance (lux)</a:t>
                      </a:r>
                      <a:endParaRPr lang="zh-CN" sz="1050" kern="100" dirty="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1</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2</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3</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4</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5</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6</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7</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lang="en-US" sz="1050" kern="100">
                          <a:latin typeface="Times New Roman"/>
                          <a:ea typeface="宋体"/>
                          <a:cs typeface="Calibri"/>
                        </a:rPr>
                        <a:t>Day 8</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518931">
                <a:tc>
                  <a:txBody>
                    <a:bodyPr/>
                    <a:lstStyle/>
                    <a:p>
                      <a:pPr algn="l">
                        <a:lnSpc>
                          <a:spcPts val="2000"/>
                        </a:lnSpc>
                        <a:spcAft>
                          <a:spcPts val="0"/>
                        </a:spcAft>
                      </a:pPr>
                      <a:r>
                        <a:rPr lang="en-US" sz="1050" kern="100">
                          <a:latin typeface="Times New Roman"/>
                          <a:ea typeface="宋体"/>
                          <a:cs typeface="Calibri"/>
                        </a:rPr>
                        <a:t>18750</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dirty="0">
                          <a:latin typeface="Times New Roman"/>
                          <a:ea typeface="宋体"/>
                          <a:cs typeface="Calibri"/>
                        </a:rPr>
                        <a:t>7.8 </a:t>
                      </a:r>
                      <a:endParaRPr lang="zh-CN" sz="1050" kern="100" dirty="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26.9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158.3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391.3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282.8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390.5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629.2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2000"/>
                        </a:lnSpc>
                        <a:spcAft>
                          <a:spcPts val="0"/>
                        </a:spcAft>
                      </a:pPr>
                      <a:r>
                        <a:rPr lang="en-US" sz="1050" kern="100">
                          <a:latin typeface="Times New Roman"/>
                          <a:ea typeface="宋体"/>
                          <a:cs typeface="Calibri"/>
                        </a:rPr>
                        <a:t>678.7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18931">
                <a:tc>
                  <a:txBody>
                    <a:bodyPr/>
                    <a:lstStyle/>
                    <a:p>
                      <a:pPr algn="l">
                        <a:lnSpc>
                          <a:spcPts val="2000"/>
                        </a:lnSpc>
                        <a:spcAft>
                          <a:spcPts val="0"/>
                        </a:spcAft>
                      </a:pPr>
                      <a:r>
                        <a:rPr lang="en-US" sz="1050" kern="100" dirty="0">
                          <a:latin typeface="Times New Roman"/>
                          <a:ea typeface="宋体"/>
                          <a:cs typeface="Calibri"/>
                        </a:rPr>
                        <a:t>37500</a:t>
                      </a:r>
                      <a:endParaRPr lang="zh-CN" sz="1050" kern="100" dirty="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8.4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30.2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142.8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425.3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400.8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709.4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a:latin typeface="Times New Roman"/>
                          <a:ea typeface="宋体"/>
                          <a:cs typeface="Calibri"/>
                        </a:rPr>
                        <a:t>1448.8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l">
                        <a:lnSpc>
                          <a:spcPts val="2000"/>
                        </a:lnSpc>
                        <a:spcAft>
                          <a:spcPts val="0"/>
                        </a:spcAft>
                      </a:pPr>
                      <a:r>
                        <a:rPr lang="en-US" sz="1050" kern="100" dirty="0">
                          <a:latin typeface="Times New Roman"/>
                          <a:ea typeface="宋体"/>
                          <a:cs typeface="Calibri"/>
                        </a:rPr>
                        <a:t>1234.3 </a:t>
                      </a:r>
                      <a:endParaRPr lang="zh-CN" sz="1050" kern="100" dirty="0">
                        <a:latin typeface="Times New Roman"/>
                        <a:ea typeface="宋体"/>
                        <a:cs typeface="Times New Roman"/>
                      </a:endParaRPr>
                    </a:p>
                  </a:txBody>
                  <a:tcPr marL="68580" marR="6858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The influence of flow rate</a:t>
            </a:r>
            <a:endParaRPr lang="zh-CN" altLang="en-US" dirty="0"/>
          </a:p>
        </p:txBody>
      </p:sp>
      <p:pic>
        <p:nvPicPr>
          <p:cNvPr id="8" name="图片 7"/>
          <p:cNvPicPr/>
          <p:nvPr/>
        </p:nvPicPr>
        <p:blipFill>
          <a:blip r:embed="rId4" cstate="print"/>
          <a:srcRect/>
          <a:stretch>
            <a:fillRect/>
          </a:stretch>
        </p:blipFill>
        <p:spPr bwMode="auto">
          <a:xfrm>
            <a:off x="827584" y="1340768"/>
            <a:ext cx="7632848" cy="3744416"/>
          </a:xfrm>
          <a:prstGeom prst="rect">
            <a:avLst/>
          </a:prstGeom>
          <a:noFill/>
          <a:ln w="9525">
            <a:noFill/>
            <a:miter lim="800000"/>
            <a:headEnd/>
            <a:tailEnd/>
          </a:ln>
        </p:spPr>
      </p:pic>
      <p:graphicFrame>
        <p:nvGraphicFramePr>
          <p:cNvPr id="9" name="表格 8"/>
          <p:cNvGraphicFramePr>
            <a:graphicFrameLocks noGrp="1"/>
          </p:cNvGraphicFramePr>
          <p:nvPr/>
        </p:nvGraphicFramePr>
        <p:xfrm>
          <a:off x="0" y="5013176"/>
          <a:ext cx="9144001" cy="1747631"/>
        </p:xfrm>
        <a:graphic>
          <a:graphicData uri="http://schemas.openxmlformats.org/drawingml/2006/table">
            <a:tbl>
              <a:tblPr/>
              <a:tblGrid>
                <a:gridCol w="1492122"/>
                <a:gridCol w="956349"/>
                <a:gridCol w="956349"/>
                <a:gridCol w="956349"/>
                <a:gridCol w="956349"/>
                <a:gridCol w="956349"/>
                <a:gridCol w="956349"/>
                <a:gridCol w="956349"/>
                <a:gridCol w="957436"/>
              </a:tblGrid>
              <a:tr h="576064">
                <a:tc>
                  <a:txBody>
                    <a:bodyPr/>
                    <a:lstStyle/>
                    <a:p>
                      <a:pPr algn="just">
                        <a:lnSpc>
                          <a:spcPts val="2000"/>
                        </a:lnSpc>
                        <a:spcAft>
                          <a:spcPts val="0"/>
                        </a:spcAft>
                      </a:pPr>
                      <a:r>
                        <a:rPr lang="en-US" sz="1050" kern="100">
                          <a:latin typeface="Times New Roman"/>
                          <a:ea typeface="宋体"/>
                          <a:cs typeface="Calibri"/>
                        </a:rPr>
                        <a:t>Air Flow Rate (mL/min)</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1</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dirty="0">
                          <a:latin typeface="Times New Roman"/>
                          <a:ea typeface="宋体"/>
                          <a:cs typeface="Calibri"/>
                        </a:rPr>
                        <a:t>Day 2</a:t>
                      </a:r>
                      <a:endParaRPr lang="zh-CN" sz="1050" kern="100" dirty="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3</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4</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5</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6</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7</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050" kern="100">
                          <a:latin typeface="Times New Roman"/>
                          <a:ea typeface="宋体"/>
                          <a:cs typeface="Calibri"/>
                        </a:rPr>
                        <a:t>Day 8</a:t>
                      </a:r>
                      <a:endParaRPr lang="zh-CN" sz="105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432048">
                <a:tc>
                  <a:txBody>
                    <a:bodyPr/>
                    <a:lstStyle/>
                    <a:p>
                      <a:pPr algn="just">
                        <a:lnSpc>
                          <a:spcPts val="2000"/>
                        </a:lnSpc>
                        <a:spcAft>
                          <a:spcPts val="0"/>
                        </a:spcAft>
                      </a:pPr>
                      <a:r>
                        <a:rPr lang="en-US" sz="1050" kern="100">
                          <a:latin typeface="Times New Roman"/>
                          <a:ea typeface="宋体"/>
                          <a:cs typeface="Calibri"/>
                        </a:rPr>
                        <a:t>7200</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8.6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24.0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146.5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459.5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283.6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317.1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413.0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ts val="2000"/>
                        </a:lnSpc>
                        <a:spcAft>
                          <a:spcPts val="0"/>
                        </a:spcAft>
                      </a:pPr>
                      <a:r>
                        <a:rPr lang="en-US" sz="1050" kern="100">
                          <a:latin typeface="Times New Roman"/>
                          <a:ea typeface="宋体"/>
                          <a:cs typeface="Calibri"/>
                        </a:rPr>
                        <a:t>479.6 </a:t>
                      </a:r>
                      <a:endParaRPr lang="zh-CN" sz="105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32048">
                <a:tc>
                  <a:txBody>
                    <a:bodyPr/>
                    <a:lstStyle/>
                    <a:p>
                      <a:pPr algn="just">
                        <a:lnSpc>
                          <a:spcPts val="2000"/>
                        </a:lnSpc>
                        <a:spcAft>
                          <a:spcPts val="0"/>
                        </a:spcAft>
                      </a:pPr>
                      <a:r>
                        <a:rPr lang="en-US" sz="1050" kern="100">
                          <a:latin typeface="Times New Roman"/>
                          <a:ea typeface="宋体"/>
                          <a:cs typeface="Calibri"/>
                        </a:rPr>
                        <a:t>3600</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7.8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30.5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144.3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309.5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326.0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607.1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915.0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641.4 </a:t>
                      </a:r>
                      <a:endParaRPr lang="zh-CN" sz="1050" kern="100">
                        <a:latin typeface="Times New Roman"/>
                        <a:ea typeface="宋体"/>
                        <a:cs typeface="Times New Roman"/>
                      </a:endParaRPr>
                    </a:p>
                  </a:txBody>
                  <a:tcPr marL="68580" marR="68580" marT="0" marB="0" anchor="ctr">
                    <a:lnL>
                      <a:noFill/>
                    </a:lnL>
                    <a:lnR>
                      <a:noFill/>
                    </a:lnR>
                    <a:lnT>
                      <a:noFill/>
                    </a:lnT>
                    <a:lnB>
                      <a:noFill/>
                    </a:lnB>
                  </a:tcPr>
                </a:tc>
              </a:tr>
              <a:tr h="307471">
                <a:tc>
                  <a:txBody>
                    <a:bodyPr/>
                    <a:lstStyle/>
                    <a:p>
                      <a:pPr algn="just">
                        <a:lnSpc>
                          <a:spcPts val="2000"/>
                        </a:lnSpc>
                        <a:spcAft>
                          <a:spcPts val="0"/>
                        </a:spcAft>
                      </a:pPr>
                      <a:r>
                        <a:rPr lang="en-US" sz="1050" kern="100">
                          <a:latin typeface="Times New Roman"/>
                          <a:ea typeface="宋体"/>
                          <a:cs typeface="Calibri"/>
                        </a:rPr>
                        <a:t>0</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7.9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31.1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161.0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455.9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415.6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725.6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a:latin typeface="Times New Roman"/>
                          <a:ea typeface="宋体"/>
                          <a:cs typeface="Calibri"/>
                        </a:rPr>
                        <a:t>1789.0 </a:t>
                      </a:r>
                      <a:endParaRPr lang="zh-CN" sz="105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just">
                        <a:lnSpc>
                          <a:spcPts val="2000"/>
                        </a:lnSpc>
                        <a:spcAft>
                          <a:spcPts val="0"/>
                        </a:spcAft>
                      </a:pPr>
                      <a:r>
                        <a:rPr lang="en-US" sz="1050" kern="100" dirty="0">
                          <a:latin typeface="Times New Roman"/>
                          <a:ea typeface="宋体"/>
                          <a:cs typeface="Calibri"/>
                        </a:rPr>
                        <a:t>1748.5 </a:t>
                      </a:r>
                      <a:endParaRPr lang="zh-CN" sz="1050" kern="100" dirty="0">
                        <a:latin typeface="Times New Roman"/>
                        <a:ea typeface="宋体"/>
                        <a:cs typeface="Times New Roman"/>
                      </a:endParaRPr>
                    </a:p>
                  </a:txBody>
                  <a:tcPr marL="68580" marR="6858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graphicFrame>
        <p:nvGraphicFramePr>
          <p:cNvPr id="4" name="图示 3"/>
          <p:cNvGraphicFramePr/>
          <p:nvPr/>
        </p:nvGraphicFramePr>
        <p:xfrm>
          <a:off x="1475656" y="198884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矩形 4"/>
          <p:cNvSpPr/>
          <p:nvPr/>
        </p:nvSpPr>
        <p:spPr>
          <a:xfrm>
            <a:off x="630117" y="404664"/>
            <a:ext cx="7757829"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Best Condition</a:t>
            </a:r>
            <a:endParaRPr lang="zh-CN" alt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useBgFill="1">
        <p:nvSpPr>
          <p:cNvPr id="4" name="矩形标注 3"/>
          <p:cNvSpPr/>
          <p:nvPr/>
        </p:nvSpPr>
        <p:spPr>
          <a:xfrm>
            <a:off x="395536" y="1412776"/>
            <a:ext cx="4536504" cy="4104456"/>
          </a:xfrm>
          <a:prstGeom prst="wedgeRectCallout">
            <a:avLst>
              <a:gd name="adj1" fmla="val -20518"/>
              <a:gd name="adj2" fmla="val 69810"/>
            </a:avLst>
          </a:prstGeom>
          <a:effectLst>
            <a:reflection blurRad="6350" stA="50000" endA="300" endPos="3850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arenR"/>
            </a:pPr>
            <a:r>
              <a:rPr lang="en-US" altLang="zh-CN" sz="2400" b="1" dirty="0" smtClean="0">
                <a:solidFill>
                  <a:schemeClr val="tx1">
                    <a:lumMod val="75000"/>
                    <a:lumOff val="25000"/>
                  </a:schemeClr>
                </a:solidFill>
              </a:rPr>
              <a:t>According to the data on the 8</a:t>
            </a:r>
            <a:r>
              <a:rPr lang="en-US" altLang="zh-CN" sz="2400" b="1" baseline="30000" dirty="0" smtClean="0">
                <a:solidFill>
                  <a:schemeClr val="tx1">
                    <a:lumMod val="75000"/>
                    <a:lumOff val="25000"/>
                  </a:schemeClr>
                </a:solidFill>
              </a:rPr>
              <a:t>th</a:t>
            </a:r>
            <a:r>
              <a:rPr lang="en-US" altLang="zh-CN" sz="2400" b="1" dirty="0" smtClean="0">
                <a:solidFill>
                  <a:schemeClr val="tx1">
                    <a:lumMod val="75000"/>
                    <a:lumOff val="25000"/>
                  </a:schemeClr>
                </a:solidFill>
              </a:rPr>
              <a:t> day, </a:t>
            </a:r>
          </a:p>
          <a:p>
            <a:pPr marL="342900" indent="-342900" algn="ctr"/>
            <a:r>
              <a:rPr lang="en-US" altLang="zh-CN" sz="2400" b="1" dirty="0" smtClean="0">
                <a:solidFill>
                  <a:schemeClr val="tx1">
                    <a:lumMod val="75000"/>
                    <a:lumOff val="25000"/>
                  </a:schemeClr>
                </a:solidFill>
              </a:rPr>
              <a:t>the total amount of carbon fixed by 24 jars of Chlorella in 8 days is 1.5576g, </a:t>
            </a:r>
            <a:r>
              <a:rPr lang="en-US" altLang="zh-CN" sz="2400" b="1" dirty="0" err="1" smtClean="0">
                <a:solidFill>
                  <a:schemeClr val="tx1">
                    <a:lumMod val="75000"/>
                    <a:lumOff val="25000"/>
                  </a:schemeClr>
                </a:solidFill>
              </a:rPr>
              <a:t>ie</a:t>
            </a:r>
            <a:r>
              <a:rPr lang="en-US" altLang="zh-CN" sz="2400" b="1" dirty="0" smtClean="0">
                <a:solidFill>
                  <a:schemeClr val="tx1">
                    <a:lumMod val="75000"/>
                    <a:lumOff val="25000"/>
                  </a:schemeClr>
                </a:solidFill>
              </a:rPr>
              <a:t>.</a:t>
            </a:r>
          </a:p>
          <a:p>
            <a:pPr marL="342900" indent="-342900" algn="ctr"/>
            <a:r>
              <a:rPr lang="en-US" altLang="zh-CN" sz="2400" b="1" dirty="0" smtClean="0">
                <a:solidFill>
                  <a:schemeClr val="tx1">
                    <a:lumMod val="75000"/>
                    <a:lumOff val="25000"/>
                  </a:schemeClr>
                </a:solidFill>
              </a:rPr>
              <a:t> 5.7111g CO</a:t>
            </a:r>
            <a:r>
              <a:rPr lang="en-US" altLang="zh-CN" sz="2400" b="1" baseline="-25000" dirty="0" smtClean="0">
                <a:solidFill>
                  <a:schemeClr val="tx1">
                    <a:lumMod val="75000"/>
                    <a:lumOff val="25000"/>
                  </a:schemeClr>
                </a:solidFill>
              </a:rPr>
              <a:t>2</a:t>
            </a:r>
            <a:r>
              <a:rPr lang="en-US" altLang="zh-CN" sz="2400" b="1" dirty="0" smtClean="0">
                <a:solidFill>
                  <a:schemeClr val="tx1">
                    <a:lumMod val="75000"/>
                    <a:lumOff val="25000"/>
                  </a:schemeClr>
                </a:solidFill>
              </a:rPr>
              <a:t>. </a:t>
            </a:r>
            <a:endParaRPr lang="zh-CN" altLang="zh-CN" sz="2400" b="1" dirty="0" smtClean="0">
              <a:solidFill>
                <a:schemeClr val="tx1">
                  <a:lumMod val="75000"/>
                  <a:lumOff val="25000"/>
                </a:schemeClr>
              </a:solidFill>
            </a:endParaRPr>
          </a:p>
          <a:p>
            <a:pPr algn="ctr"/>
            <a:endParaRPr lang="zh-CN" altLang="en-US" dirty="0"/>
          </a:p>
        </p:txBody>
      </p:sp>
      <p:sp>
        <p:nvSpPr>
          <p:cNvPr id="5" name="矩形 4"/>
          <p:cNvSpPr/>
          <p:nvPr/>
        </p:nvSpPr>
        <p:spPr>
          <a:xfrm>
            <a:off x="879136" y="4221088"/>
            <a:ext cx="406957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5.7111g CO</a:t>
            </a:r>
            <a:r>
              <a:rPr lang="en-US" altLang="zh-CN" sz="5400" b="1" spc="50" baseline="-25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矩形 7"/>
          <p:cNvSpPr/>
          <p:nvPr/>
        </p:nvSpPr>
        <p:spPr>
          <a:xfrm>
            <a:off x="1691680" y="332656"/>
            <a:ext cx="5383333" cy="923330"/>
          </a:xfrm>
          <a:prstGeom prst="rect">
            <a:avLst/>
          </a:prstGeom>
          <a:noFill/>
        </p:spPr>
        <p:txBody>
          <a:bodyPr wrap="none" lIns="91440" tIns="45720" rIns="91440" bIns="45720">
            <a:spAutoFit/>
          </a:bodyPr>
          <a:lstStyle/>
          <a:p>
            <a:pPr algn="ctr"/>
            <a:r>
              <a:rPr lang="en-US" altLang="zh-CN"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a:t>
            </a:r>
            <a:r>
              <a:rPr lang="en-US" altLang="zh-CN" sz="5400" b="1" cap="none" spc="0" baseline="-25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r>
              <a:rPr lang="en-US" altLang="zh-CN"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Fixation in all</a:t>
            </a:r>
            <a:endParaRPr lang="zh-CN" alt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 name="图片 9" descr="12900609853122.jpg"/>
          <p:cNvPicPr>
            <a:picLocks noChangeAspect="1"/>
          </p:cNvPicPr>
          <p:nvPr/>
        </p:nvPicPr>
        <p:blipFill>
          <a:blip r:embed="rId4" cstate="print"/>
          <a:stretch>
            <a:fillRect/>
          </a:stretch>
        </p:blipFill>
        <p:spPr>
          <a:xfrm>
            <a:off x="5364088" y="1628800"/>
            <a:ext cx="3384376" cy="3384376"/>
          </a:xfrm>
          <a:prstGeom prst="rect">
            <a:avLst/>
          </a:prstGeom>
          <a:ln>
            <a:noFill/>
          </a:ln>
          <a:effectLst>
            <a:softEdge rad="112500"/>
          </a:effectLst>
        </p:spPr>
      </p:pic>
      <p:pic>
        <p:nvPicPr>
          <p:cNvPr id="11" name="图片 10" descr="103428088.jpg"/>
          <p:cNvPicPr>
            <a:picLocks noChangeAspect="1"/>
          </p:cNvPicPr>
          <p:nvPr/>
        </p:nvPicPr>
        <p:blipFill>
          <a:blip r:embed="rId5" cstate="print"/>
          <a:stretch>
            <a:fillRect/>
          </a:stretch>
        </p:blipFill>
        <p:spPr>
          <a:xfrm>
            <a:off x="5652120" y="2204864"/>
            <a:ext cx="2878309" cy="2160240"/>
          </a:xfrm>
          <a:prstGeom prst="ellipse">
            <a:avLst/>
          </a:prstGeom>
          <a:ln>
            <a:noFill/>
          </a:ln>
          <a:effectLst>
            <a:softEdge rad="112500"/>
          </a:effectLst>
        </p:spPr>
      </p:pic>
      <p:pic>
        <p:nvPicPr>
          <p:cNvPr id="12" name="Picture 6" descr="C:\Users\dell\AppData\Local\Microsoft\Windows\Temporary Internet Files\Content.IE5\BMZ2O20P\MM900283696[1].gif"/>
          <p:cNvPicPr>
            <a:picLocks noChangeAspect="1" noChangeArrowheads="1" noCrop="1"/>
          </p:cNvPicPr>
          <p:nvPr/>
        </p:nvPicPr>
        <p:blipFill>
          <a:blip r:embed="rId6" cstate="print"/>
          <a:srcRect/>
          <a:stretch>
            <a:fillRect/>
          </a:stretch>
        </p:blipFill>
        <p:spPr bwMode="auto">
          <a:xfrm>
            <a:off x="7991475" y="5705475"/>
            <a:ext cx="115252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sp useBgFill="1">
        <p:nvSpPr>
          <p:cNvPr id="4" name="矩形标注 3"/>
          <p:cNvSpPr/>
          <p:nvPr/>
        </p:nvSpPr>
        <p:spPr>
          <a:xfrm>
            <a:off x="4283968" y="1484784"/>
            <a:ext cx="4536504" cy="4104456"/>
          </a:xfrm>
          <a:prstGeom prst="wedgeRectCallout">
            <a:avLst>
              <a:gd name="adj1" fmla="val 21370"/>
              <a:gd name="adj2" fmla="val 71202"/>
            </a:avLst>
          </a:prstGeom>
          <a:effectLst>
            <a:reflection blurRad="6350" stA="50000" endA="300" endPos="3850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solidFill>
                  <a:schemeClr val="tx1">
                    <a:lumMod val="75000"/>
                    <a:lumOff val="25000"/>
                  </a:schemeClr>
                </a:solidFill>
              </a:rPr>
              <a:t>2) If we use the data of No.11, which grows the best among the 24 jars, we can get the most CO</a:t>
            </a:r>
            <a:r>
              <a:rPr lang="en-US" altLang="zh-CN" sz="2400" baseline="-25000" dirty="0" smtClean="0">
                <a:solidFill>
                  <a:schemeClr val="tx1">
                    <a:lumMod val="75000"/>
                    <a:lumOff val="25000"/>
                  </a:schemeClr>
                </a:solidFill>
              </a:rPr>
              <a:t>2</a:t>
            </a:r>
            <a:r>
              <a:rPr lang="en-US" altLang="zh-CN" sz="2400" dirty="0" smtClean="0">
                <a:solidFill>
                  <a:schemeClr val="tx1">
                    <a:lumMod val="75000"/>
                    <a:lumOff val="25000"/>
                  </a:schemeClr>
                </a:solidFill>
              </a:rPr>
              <a:t> fixation rate, in our experiment, as 0.4379 g/</a:t>
            </a:r>
            <a:r>
              <a:rPr lang="en-US" altLang="zh-CN" sz="2400" dirty="0" err="1" smtClean="0">
                <a:solidFill>
                  <a:schemeClr val="tx1">
                    <a:lumMod val="75000"/>
                    <a:lumOff val="25000"/>
                  </a:schemeClr>
                </a:solidFill>
              </a:rPr>
              <a:t>L·Day</a:t>
            </a:r>
            <a:r>
              <a:rPr lang="en-US" altLang="zh-CN" sz="2400" dirty="0" smtClean="0">
                <a:solidFill>
                  <a:schemeClr val="tx1">
                    <a:lumMod val="75000"/>
                    <a:lumOff val="25000"/>
                  </a:schemeClr>
                </a:solidFill>
              </a:rPr>
              <a:t>. </a:t>
            </a:r>
            <a:endParaRPr lang="zh-CN" altLang="zh-CN" sz="2400" dirty="0" smtClean="0">
              <a:solidFill>
                <a:schemeClr val="tx1">
                  <a:lumMod val="75000"/>
                  <a:lumOff val="25000"/>
                </a:schemeClr>
              </a:solidFill>
            </a:endParaRPr>
          </a:p>
          <a:p>
            <a:pPr algn="ctr"/>
            <a:endParaRPr lang="zh-CN" altLang="en-US" dirty="0"/>
          </a:p>
        </p:txBody>
      </p:sp>
      <p:sp>
        <p:nvSpPr>
          <p:cNvPr id="8" name="矩形 7"/>
          <p:cNvSpPr/>
          <p:nvPr/>
        </p:nvSpPr>
        <p:spPr>
          <a:xfrm>
            <a:off x="300377" y="332656"/>
            <a:ext cx="8165953" cy="769441"/>
          </a:xfrm>
          <a:prstGeom prst="rect">
            <a:avLst/>
          </a:prstGeom>
          <a:noFill/>
        </p:spPr>
        <p:txBody>
          <a:bodyPr wrap="none" lIns="91440" tIns="45720" rIns="91440" bIns="45720">
            <a:spAutoFit/>
          </a:bodyPr>
          <a:lstStyle/>
          <a:p>
            <a:pPr algn="ctr"/>
            <a:r>
              <a:rPr lang="en-US" altLang="zh-CN"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a:t>
            </a:r>
            <a:r>
              <a:rPr lang="en-US" altLang="zh-CN" sz="4400" b="1" cap="none" spc="0" baseline="-25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2</a:t>
            </a:r>
            <a:r>
              <a:rPr lang="en-US" altLang="zh-CN"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Fixation under best condition</a:t>
            </a:r>
            <a:endParaRPr lang="zh-CN" alt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矩形 8"/>
          <p:cNvSpPr/>
          <p:nvPr/>
        </p:nvSpPr>
        <p:spPr>
          <a:xfrm>
            <a:off x="4283968" y="4365104"/>
            <a:ext cx="45910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0.4379 g/</a:t>
            </a:r>
            <a:r>
              <a:rPr lang="en-US" altLang="zh-CN"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L·Day</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4210" name="Picture 2"/>
          <p:cNvPicPr>
            <a:picLocks noChangeAspect="1" noChangeArrowheads="1"/>
          </p:cNvPicPr>
          <p:nvPr/>
        </p:nvPicPr>
        <p:blipFill>
          <a:blip r:embed="rId4" cstate="print"/>
          <a:srcRect l="12560" r="12277" b="37775"/>
          <a:stretch>
            <a:fillRect/>
          </a:stretch>
        </p:blipFill>
        <p:spPr bwMode="auto">
          <a:xfrm>
            <a:off x="611560" y="1988840"/>
            <a:ext cx="2952328" cy="32147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pic>
        <p:nvPicPr>
          <p:cNvPr id="6" name="图片 5" descr="未命名.jpg"/>
          <p:cNvPicPr>
            <a:picLocks noChangeAspect="1"/>
          </p:cNvPicPr>
          <p:nvPr/>
        </p:nvPicPr>
        <p:blipFill>
          <a:blip r:embed="rId4" cstate="print"/>
          <a:stretch>
            <a:fillRect/>
          </a:stretch>
        </p:blipFill>
        <p:spPr>
          <a:xfrm>
            <a:off x="-11522" y="0"/>
            <a:ext cx="9155522" cy="6849380"/>
          </a:xfrm>
          <a:prstGeom prst="rect">
            <a:avLst/>
          </a:prstGeom>
        </p:spPr>
      </p:pic>
      <p:grpSp>
        <p:nvGrpSpPr>
          <p:cNvPr id="7" name="组合 6"/>
          <p:cNvGrpSpPr/>
          <p:nvPr/>
        </p:nvGrpSpPr>
        <p:grpSpPr>
          <a:xfrm>
            <a:off x="-468560" y="0"/>
            <a:ext cx="7784749" cy="5184576"/>
            <a:chOff x="971600" y="-476672"/>
            <a:chExt cx="7784749" cy="5184576"/>
          </a:xfrm>
        </p:grpSpPr>
        <p:sp>
          <p:nvSpPr>
            <p:cNvPr id="8" name="云形标注 7"/>
            <p:cNvSpPr/>
            <p:nvPr/>
          </p:nvSpPr>
          <p:spPr>
            <a:xfrm>
              <a:off x="1440160" y="-476672"/>
              <a:ext cx="6480720" cy="5184576"/>
            </a:xfrm>
            <a:prstGeom prst="cloudCallout">
              <a:avLst>
                <a:gd name="adj1" fmla="val 42781"/>
                <a:gd name="adj2" fmla="val 5805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9" name="图片 8" descr="4fbff7f7c.jpg"/>
            <p:cNvPicPr>
              <a:picLocks noChangeAspect="1"/>
            </p:cNvPicPr>
            <p:nvPr/>
          </p:nvPicPr>
          <p:blipFill>
            <a:blip r:embed="rId5" cstate="print"/>
            <a:stretch>
              <a:fillRect/>
            </a:stretch>
          </p:blipFill>
          <p:spPr>
            <a:xfrm>
              <a:off x="3131840" y="2160240"/>
              <a:ext cx="2713228" cy="1828716"/>
            </a:xfrm>
            <a:prstGeom prst="rect">
              <a:avLst/>
            </a:prstGeom>
          </p:spPr>
        </p:pic>
        <p:sp>
          <p:nvSpPr>
            <p:cNvPr id="10" name="矩形 9"/>
            <p:cNvSpPr/>
            <p:nvPr/>
          </p:nvSpPr>
          <p:spPr>
            <a:xfrm>
              <a:off x="971600" y="792088"/>
              <a:ext cx="7784749" cy="1200329"/>
            </a:xfrm>
            <a:prstGeom prst="rect">
              <a:avLst/>
            </a:prstGeom>
            <a:noFill/>
          </p:spPr>
          <p:txBody>
            <a:bodyPr wrap="square" lIns="91440" tIns="45720" rIns="91440" bIns="45720">
              <a:spAutoFit/>
            </a:bodyPr>
            <a:lstStyle/>
            <a:p>
              <a:pPr algn="ctr"/>
              <a:r>
                <a:rPr lang="en-US" altLang="zh-CN" sz="3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If I have a house of </a:t>
              </a:r>
            </a:p>
            <a:p>
              <a:pPr algn="ctr"/>
              <a:r>
                <a:rPr lang="en-US" altLang="zh-CN" sz="3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80 meter squares</a:t>
              </a:r>
              <a:endParaRPr lang="zh-CN" altLang="en-US" sz="3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pic>
        <p:nvPicPr>
          <p:cNvPr id="6" name="图片 5" descr="未命名.jpg"/>
          <p:cNvPicPr>
            <a:picLocks noChangeAspect="1"/>
          </p:cNvPicPr>
          <p:nvPr/>
        </p:nvPicPr>
        <p:blipFill>
          <a:blip r:embed="rId4" cstate="print"/>
          <a:stretch>
            <a:fillRect/>
          </a:stretch>
        </p:blipFill>
        <p:spPr>
          <a:xfrm>
            <a:off x="-11522" y="0"/>
            <a:ext cx="9155522" cy="6849380"/>
          </a:xfrm>
          <a:prstGeom prst="rect">
            <a:avLst/>
          </a:prstGeom>
        </p:spPr>
      </p:pic>
      <p:grpSp>
        <p:nvGrpSpPr>
          <p:cNvPr id="2" name="组合 6"/>
          <p:cNvGrpSpPr/>
          <p:nvPr/>
        </p:nvGrpSpPr>
        <p:grpSpPr>
          <a:xfrm>
            <a:off x="-540568" y="0"/>
            <a:ext cx="7784749" cy="5184576"/>
            <a:chOff x="899592" y="-476672"/>
            <a:chExt cx="7784749" cy="5184576"/>
          </a:xfrm>
        </p:grpSpPr>
        <p:sp>
          <p:nvSpPr>
            <p:cNvPr id="8" name="云形标注 7"/>
            <p:cNvSpPr/>
            <p:nvPr/>
          </p:nvSpPr>
          <p:spPr>
            <a:xfrm>
              <a:off x="1440160" y="-476672"/>
              <a:ext cx="6480720" cy="5184576"/>
            </a:xfrm>
            <a:prstGeom prst="cloudCallout">
              <a:avLst>
                <a:gd name="adj1" fmla="val 42781"/>
                <a:gd name="adj2" fmla="val 5805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0" name="矩形 9"/>
            <p:cNvSpPr/>
            <p:nvPr/>
          </p:nvSpPr>
          <p:spPr>
            <a:xfrm>
              <a:off x="899592" y="288032"/>
              <a:ext cx="7784749" cy="1200329"/>
            </a:xfrm>
            <a:prstGeom prst="rect">
              <a:avLst/>
            </a:prstGeom>
            <a:noFill/>
          </p:spPr>
          <p:txBody>
            <a:bodyPr wrap="square" lIns="91440" tIns="45720" rIns="91440" bIns="45720">
              <a:spAutoFit/>
            </a:bodyPr>
            <a:lstStyle/>
            <a:p>
              <a:pPr algn="ctr"/>
              <a:r>
                <a:rPr lang="en-US" altLang="zh-CN" sz="3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I’ll change my fish </a:t>
              </a:r>
            </a:p>
            <a:p>
              <a:pPr algn="ctr"/>
              <a:r>
                <a:rPr lang="en-US" altLang="zh-CN" sz="3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tank into Chlorella </a:t>
              </a:r>
              <a:endParaRPr lang="zh-CN" altLang="en-US" sz="3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grpSp>
      <p:pic>
        <p:nvPicPr>
          <p:cNvPr id="7" name="图片 6" descr="123260494.jpg"/>
          <p:cNvPicPr>
            <a:picLocks noChangeAspect="1"/>
          </p:cNvPicPr>
          <p:nvPr/>
        </p:nvPicPr>
        <p:blipFill>
          <a:blip r:embed="rId5" cstate="print"/>
          <a:stretch>
            <a:fillRect/>
          </a:stretch>
        </p:blipFill>
        <p:spPr>
          <a:xfrm>
            <a:off x="899592" y="2420888"/>
            <a:ext cx="1369847"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右箭头 10"/>
          <p:cNvSpPr/>
          <p:nvPr/>
        </p:nvSpPr>
        <p:spPr>
          <a:xfrm>
            <a:off x="2483768" y="2708920"/>
            <a:ext cx="1080120"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2" name="Picture 2"/>
          <p:cNvPicPr>
            <a:picLocks noChangeAspect="1" noChangeArrowheads="1"/>
          </p:cNvPicPr>
          <p:nvPr/>
        </p:nvPicPr>
        <p:blipFill>
          <a:blip r:embed="rId6" cstate="print"/>
          <a:srcRect l="12560" r="12277" b="37775"/>
          <a:stretch>
            <a:fillRect/>
          </a:stretch>
        </p:blipFill>
        <p:spPr bwMode="auto">
          <a:xfrm>
            <a:off x="3851920" y="2420888"/>
            <a:ext cx="1368152"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8000"/>
            <a:lum/>
          </a:blip>
          <a:srcRect/>
          <a:stretch>
            <a:fillRect t="-40000" b="-40000"/>
          </a:stretch>
        </a:blipFill>
        <a:effectLst/>
      </p:bgPr>
    </p:bg>
    <p:spTree>
      <p:nvGrpSpPr>
        <p:cNvPr id="1" name=""/>
        <p:cNvGrpSpPr/>
        <p:nvPr/>
      </p:nvGrpSpPr>
      <p:grpSpPr>
        <a:xfrm>
          <a:off x="0" y="0"/>
          <a:ext cx="0" cy="0"/>
          <a:chOff x="0" y="0"/>
          <a:chExt cx="0" cy="0"/>
        </a:xfrm>
      </p:grpSpPr>
      <p:pic>
        <p:nvPicPr>
          <p:cNvPr id="6" name="图片 5" descr="未命名.jpg"/>
          <p:cNvPicPr>
            <a:picLocks noChangeAspect="1"/>
          </p:cNvPicPr>
          <p:nvPr/>
        </p:nvPicPr>
        <p:blipFill>
          <a:blip r:embed="rId4" cstate="print"/>
          <a:stretch>
            <a:fillRect/>
          </a:stretch>
        </p:blipFill>
        <p:spPr>
          <a:xfrm>
            <a:off x="-11522" y="0"/>
            <a:ext cx="9155522" cy="6849380"/>
          </a:xfrm>
          <a:prstGeom prst="rect">
            <a:avLst/>
          </a:prstGeom>
        </p:spPr>
      </p:pic>
      <p:grpSp>
        <p:nvGrpSpPr>
          <p:cNvPr id="2" name="组合 6"/>
          <p:cNvGrpSpPr/>
          <p:nvPr/>
        </p:nvGrpSpPr>
        <p:grpSpPr>
          <a:xfrm>
            <a:off x="-396552" y="0"/>
            <a:ext cx="7784749" cy="5184576"/>
            <a:chOff x="1043608" y="-476672"/>
            <a:chExt cx="7784749" cy="5184576"/>
          </a:xfrm>
        </p:grpSpPr>
        <p:sp>
          <p:nvSpPr>
            <p:cNvPr id="8" name="云形标注 7"/>
            <p:cNvSpPr/>
            <p:nvPr/>
          </p:nvSpPr>
          <p:spPr>
            <a:xfrm>
              <a:off x="1440160" y="-476672"/>
              <a:ext cx="6480720" cy="5184576"/>
            </a:xfrm>
            <a:prstGeom prst="cloudCallout">
              <a:avLst>
                <a:gd name="adj1" fmla="val 42781"/>
                <a:gd name="adj2" fmla="val 5805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0" name="矩形 9"/>
            <p:cNvSpPr/>
            <p:nvPr/>
          </p:nvSpPr>
          <p:spPr>
            <a:xfrm>
              <a:off x="1043608" y="360040"/>
              <a:ext cx="7784749" cy="1200329"/>
            </a:xfrm>
            <a:prstGeom prst="rect">
              <a:avLst/>
            </a:prstGeom>
            <a:noFill/>
          </p:spPr>
          <p:txBody>
            <a:bodyPr wrap="square" lIns="91440" tIns="45720" rIns="91440" bIns="45720">
              <a:spAutoFit/>
            </a:bodyPr>
            <a:lstStyle/>
            <a:p>
              <a:pPr algn="ctr"/>
              <a:r>
                <a:rPr lang="en-US" altLang="zh-CN" sz="3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Then the air in my house </a:t>
              </a:r>
            </a:p>
            <a:p>
              <a:pPr algn="ctr"/>
              <a:r>
                <a:rPr lang="en-US" altLang="zh-CN" sz="3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can be renewed in 1 week</a:t>
              </a:r>
              <a:endParaRPr lang="zh-CN" altLang="en-US" sz="3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grpSp>
      <p:pic>
        <p:nvPicPr>
          <p:cNvPr id="7" name="图片 6" descr="4923862_234318144138_2.jpg"/>
          <p:cNvPicPr>
            <a:picLocks noChangeAspect="1"/>
          </p:cNvPicPr>
          <p:nvPr/>
        </p:nvPicPr>
        <p:blipFill>
          <a:blip r:embed="rId5" cstate="print"/>
          <a:stretch>
            <a:fillRect/>
          </a:stretch>
        </p:blipFill>
        <p:spPr>
          <a:xfrm>
            <a:off x="1907704" y="2132856"/>
            <a:ext cx="2736304" cy="205222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内容占位符 7" descr="12572340798380.jpg"/>
          <p:cNvPicPr>
            <a:picLocks noGrp="1" noChangeAspect="1"/>
          </p:cNvPicPr>
          <p:nvPr>
            <p:ph idx="1"/>
          </p:nvPr>
        </p:nvPicPr>
        <p:blipFill>
          <a:blip r:embed="rId5" cstate="print"/>
          <a:stretch>
            <a:fillRect/>
          </a:stretch>
        </p:blipFill>
        <p:spPr>
          <a:xfrm>
            <a:off x="4499992" y="260648"/>
            <a:ext cx="4176464" cy="3600400"/>
          </a:xfrm>
          <a:effectLst>
            <a:softEdge rad="635000"/>
          </a:effectLst>
        </p:spPr>
      </p:pic>
      <p:sp>
        <p:nvSpPr>
          <p:cNvPr id="6" name="矩形 5"/>
          <p:cNvSpPr/>
          <p:nvPr/>
        </p:nvSpPr>
        <p:spPr>
          <a:xfrm>
            <a:off x="4499992" y="3861048"/>
            <a:ext cx="4034779" cy="2308324"/>
          </a:xfrm>
          <a:prstGeom prst="rect">
            <a:avLst/>
          </a:prstGeom>
          <a:noFill/>
        </p:spPr>
        <p:txBody>
          <a:bodyPr wrap="square" lIns="91440" tIns="45720" rIns="91440" bIns="45720">
            <a:spAutoFit/>
          </a:bodyPr>
          <a:lstStyle/>
          <a:p>
            <a:pPr algn="ctr"/>
            <a:r>
              <a:rPr lang="en-US" altLang="zh-CN" sz="72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Error</a:t>
            </a:r>
          </a:p>
          <a:p>
            <a:pPr algn="ctr"/>
            <a:r>
              <a:rPr lang="en-US" altLang="zh-CN" sz="72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Analysis</a:t>
            </a:r>
            <a:endParaRPr lang="zh-CN" altLang="en-US" sz="72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7" name="矩形 6"/>
          <p:cNvSpPr/>
          <p:nvPr/>
        </p:nvSpPr>
        <p:spPr>
          <a:xfrm>
            <a:off x="0" y="0"/>
            <a:ext cx="1876732"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5</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内容占位符 4" descr="10082284725c63b09b.jpg"/>
          <p:cNvPicPr>
            <a:picLocks noGrp="1" noChangeAspect="1"/>
          </p:cNvPicPr>
          <p:nvPr>
            <p:ph idx="1"/>
          </p:nvPr>
        </p:nvPicPr>
        <p:blipFill>
          <a:blip r:embed="rId4" cstate="print"/>
          <a:stretch>
            <a:fillRect/>
          </a:stretch>
        </p:blipFill>
        <p:spPr>
          <a:xfrm>
            <a:off x="1475656" y="908720"/>
            <a:ext cx="6488799" cy="5544616"/>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6" name="矩形 5"/>
          <p:cNvSpPr/>
          <p:nvPr/>
        </p:nvSpPr>
        <p:spPr>
          <a:xfrm>
            <a:off x="117160" y="260648"/>
            <a:ext cx="2228495"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rPr>
              <a:t>outline</a:t>
            </a:r>
            <a:endPar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endParaRPr>
          </a:p>
        </p:txBody>
      </p:sp>
      <p:pic>
        <p:nvPicPr>
          <p:cNvPr id="7" name="Picture 4"/>
          <p:cNvPicPr>
            <a:picLocks noChangeAspect="1" noChangeArrowheads="1"/>
          </p:cNvPicPr>
          <p:nvPr/>
        </p:nvPicPr>
        <p:blipFill>
          <a:blip r:embed="rId5" cstate="print"/>
          <a:srcRect/>
          <a:stretch>
            <a:fillRect/>
          </a:stretch>
        </p:blipFill>
        <p:spPr bwMode="auto">
          <a:xfrm>
            <a:off x="1763688" y="1772816"/>
            <a:ext cx="5369658" cy="35452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矩形 7"/>
          <p:cNvSpPr/>
          <p:nvPr/>
        </p:nvSpPr>
        <p:spPr>
          <a:xfrm>
            <a:off x="2915816" y="980728"/>
            <a:ext cx="3888432" cy="923330"/>
          </a:xfrm>
          <a:prstGeom prst="rect">
            <a:avLst/>
          </a:prstGeom>
          <a:noFill/>
          <a:scene3d>
            <a:camera prst="perspectiveHeroicExtremeLeftFacing" fov="5700000">
              <a:rot lat="20206850" lon="1040792" rev="21241968"/>
            </a:camera>
            <a:lightRig rig="threePt" dir="t"/>
          </a:scene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altLang="zh-CN" sz="5400" b="1" dirty="0" smtClean="0">
                <a:ln/>
                <a:solidFill>
                  <a:schemeClr val="accent3"/>
                </a:solidFill>
              </a:rPr>
              <a:t>Chlorella</a:t>
            </a:r>
            <a:endParaRPr lang="zh-CN" altLang="en-US" sz="5400" b="1" dirty="0">
              <a:ln/>
              <a:solidFill>
                <a:schemeClr val="accent3"/>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0" y="188640"/>
            <a:ext cx="889121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altLang="zh-CN" sz="5400" b="1" cap="none" spc="0" dirty="0" smtClean="0">
                <a:ln/>
                <a:solidFill>
                  <a:schemeClr val="accent3"/>
                </a:solidFill>
                <a:effectLst/>
              </a:rPr>
              <a:t>Data cannot match the photos</a:t>
            </a:r>
          </a:p>
        </p:txBody>
      </p:sp>
      <p:graphicFrame>
        <p:nvGraphicFramePr>
          <p:cNvPr id="14" name="图示 13"/>
          <p:cNvGraphicFramePr/>
          <p:nvPr/>
        </p:nvGraphicFramePr>
        <p:xfrm>
          <a:off x="2771800" y="184482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41" name="Picture 1"/>
          <p:cNvPicPr>
            <a:picLocks noChangeAspect="1" noChangeArrowheads="1"/>
          </p:cNvPicPr>
          <p:nvPr/>
        </p:nvPicPr>
        <p:blipFill>
          <a:blip r:embed="rId10" cstate="print"/>
          <a:srcRect l="9195" r="8946" b="33969"/>
          <a:stretch>
            <a:fillRect/>
          </a:stretch>
        </p:blipFill>
        <p:spPr bwMode="auto">
          <a:xfrm>
            <a:off x="4283968" y="2276872"/>
            <a:ext cx="1224136" cy="1334171"/>
          </a:xfrm>
          <a:prstGeom prst="rect">
            <a:avLst/>
          </a:prstGeom>
          <a:noFill/>
          <a:ln w="9525">
            <a:noFill/>
            <a:miter lim="800000"/>
            <a:headEnd/>
            <a:tailEnd/>
          </a:ln>
        </p:spPr>
      </p:pic>
      <p:pic>
        <p:nvPicPr>
          <p:cNvPr id="10242" name="Picture 2"/>
          <p:cNvPicPr>
            <a:picLocks noChangeAspect="1" noChangeArrowheads="1"/>
          </p:cNvPicPr>
          <p:nvPr/>
        </p:nvPicPr>
        <p:blipFill>
          <a:blip r:embed="rId11" cstate="print"/>
          <a:srcRect l="18552" t="12184" r="15488" b="33786"/>
          <a:stretch>
            <a:fillRect/>
          </a:stretch>
        </p:blipFill>
        <p:spPr bwMode="auto">
          <a:xfrm>
            <a:off x="6156176" y="2204864"/>
            <a:ext cx="1224136" cy="1336700"/>
          </a:xfrm>
          <a:prstGeom prst="rect">
            <a:avLst/>
          </a:prstGeom>
          <a:noFill/>
          <a:ln w="9525">
            <a:noFill/>
            <a:miter lim="800000"/>
            <a:headEnd/>
            <a:tailEnd/>
          </a:ln>
        </p:spPr>
      </p:pic>
      <p:pic>
        <p:nvPicPr>
          <p:cNvPr id="10244" name="Picture 4"/>
          <p:cNvPicPr>
            <a:picLocks noChangeAspect="1" noChangeArrowheads="1"/>
          </p:cNvPicPr>
          <p:nvPr/>
        </p:nvPicPr>
        <p:blipFill>
          <a:blip r:embed="rId12" cstate="print"/>
          <a:srcRect l="8543" t="2728" r="9641" b="35567"/>
          <a:stretch>
            <a:fillRect/>
          </a:stretch>
        </p:blipFill>
        <p:spPr bwMode="auto">
          <a:xfrm>
            <a:off x="4283968" y="4221088"/>
            <a:ext cx="1224136" cy="1224136"/>
          </a:xfrm>
          <a:prstGeom prst="rect">
            <a:avLst/>
          </a:prstGeom>
          <a:noFill/>
          <a:ln w="9525">
            <a:noFill/>
            <a:miter lim="800000"/>
            <a:headEnd/>
            <a:tailEnd/>
          </a:ln>
        </p:spPr>
      </p:pic>
      <p:pic>
        <p:nvPicPr>
          <p:cNvPr id="10245" name="Picture 5"/>
          <p:cNvPicPr>
            <a:picLocks noChangeAspect="1" noChangeArrowheads="1"/>
          </p:cNvPicPr>
          <p:nvPr/>
        </p:nvPicPr>
        <p:blipFill>
          <a:blip r:embed="rId13" cstate="print"/>
          <a:srcRect l="4549" r="5182" b="34721"/>
          <a:stretch>
            <a:fillRect/>
          </a:stretch>
        </p:blipFill>
        <p:spPr bwMode="auto">
          <a:xfrm>
            <a:off x="6084168" y="4149081"/>
            <a:ext cx="1296144" cy="1239790"/>
          </a:xfrm>
          <a:prstGeom prst="rect">
            <a:avLst/>
          </a:prstGeom>
          <a:noFill/>
          <a:ln w="9525">
            <a:noFill/>
            <a:miter lim="800000"/>
            <a:headEnd/>
            <a:tailEnd/>
          </a:ln>
        </p:spPr>
      </p:pic>
      <p:sp>
        <p:nvSpPr>
          <p:cNvPr id="15" name="椭圆 14"/>
          <p:cNvSpPr/>
          <p:nvPr/>
        </p:nvSpPr>
        <p:spPr>
          <a:xfrm>
            <a:off x="2843808" y="1772816"/>
            <a:ext cx="151216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No.9</a:t>
            </a:r>
          </a:p>
          <a:p>
            <a:pPr algn="ctr"/>
            <a:r>
              <a:rPr lang="en-US" altLang="zh-CN" dirty="0" smtClean="0"/>
              <a:t>1409</a:t>
            </a:r>
            <a:endParaRPr lang="zh-CN" altLang="en-US" dirty="0"/>
          </a:p>
        </p:txBody>
      </p:sp>
      <p:sp>
        <p:nvSpPr>
          <p:cNvPr id="17" name="椭圆 16"/>
          <p:cNvSpPr/>
          <p:nvPr/>
        </p:nvSpPr>
        <p:spPr>
          <a:xfrm>
            <a:off x="7236296" y="5373216"/>
            <a:ext cx="151216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No.14</a:t>
            </a:r>
          </a:p>
          <a:p>
            <a:pPr algn="ctr"/>
            <a:r>
              <a:rPr lang="en-US" altLang="zh-CN" dirty="0" smtClean="0"/>
              <a:t>612</a:t>
            </a:r>
            <a:endParaRPr lang="zh-CN" altLang="en-US" dirty="0"/>
          </a:p>
        </p:txBody>
      </p:sp>
      <p:sp>
        <p:nvSpPr>
          <p:cNvPr id="18" name="椭圆 17"/>
          <p:cNvSpPr/>
          <p:nvPr/>
        </p:nvSpPr>
        <p:spPr>
          <a:xfrm>
            <a:off x="7236296" y="1700808"/>
            <a:ext cx="151216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No.10</a:t>
            </a:r>
          </a:p>
          <a:p>
            <a:pPr algn="ctr"/>
            <a:r>
              <a:rPr lang="en-US" altLang="zh-CN" dirty="0" smtClean="0"/>
              <a:t>255</a:t>
            </a:r>
            <a:endParaRPr lang="zh-CN" altLang="en-US" dirty="0"/>
          </a:p>
        </p:txBody>
      </p:sp>
      <p:sp>
        <p:nvSpPr>
          <p:cNvPr id="19" name="椭圆 18"/>
          <p:cNvSpPr/>
          <p:nvPr/>
        </p:nvSpPr>
        <p:spPr>
          <a:xfrm>
            <a:off x="2987824" y="5373216"/>
            <a:ext cx="151216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No.13</a:t>
            </a:r>
          </a:p>
          <a:p>
            <a:pPr algn="ctr"/>
            <a:r>
              <a:rPr lang="en-US" altLang="zh-CN" dirty="0" smtClean="0"/>
              <a:t>456</a:t>
            </a:r>
            <a:endParaRPr lang="zh-CN" altLang="en-US" dirty="0"/>
          </a:p>
        </p:txBody>
      </p:sp>
      <p:sp>
        <p:nvSpPr>
          <p:cNvPr id="20" name="矩形 19"/>
          <p:cNvSpPr/>
          <p:nvPr/>
        </p:nvSpPr>
        <p:spPr>
          <a:xfrm>
            <a:off x="670932" y="2967335"/>
            <a:ext cx="2604924" cy="1754326"/>
          </a:xfrm>
          <a:prstGeom prst="rect">
            <a:avLst/>
          </a:prstGeom>
          <a:noFill/>
        </p:spPr>
        <p:txBody>
          <a:bodyPr wrap="square" lIns="91440" tIns="45720" rIns="91440" bIns="45720">
            <a:spAutoFit/>
          </a:bodyPr>
          <a:lstStyle/>
          <a:p>
            <a:pPr algn="ctr"/>
            <a:r>
              <a:rPr lang="en-US" altLang="zh-CN"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a:t>
            </a:r>
            <a:r>
              <a:rPr lang="en-US" altLang="zh-CN" sz="5400" b="0" cap="none" spc="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altLang="zh-CN"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day’s</a:t>
            </a:r>
          </a:p>
          <a:p>
            <a:pPr algn="ctr"/>
            <a:r>
              <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number</a:t>
            </a:r>
            <a:endParaRPr lang="zh-CN" alt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59832" y="260648"/>
            <a:ext cx="2584747" cy="923330"/>
          </a:xfrm>
          <a:prstGeom prst="rect">
            <a:avLst/>
          </a:prstGeom>
          <a:noFill/>
        </p:spPr>
        <p:txBody>
          <a:bodyPr wrap="none" lIns="91440" tIns="45720" rIns="91440" bIns="45720">
            <a:spAutoFit/>
          </a:bodyPr>
          <a:lstStyle/>
          <a:p>
            <a:pPr algn="ctr"/>
            <a:r>
              <a:rPr lang="en-US" altLang="zh-CN"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Analysis</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10" name="图示 9"/>
          <p:cNvGraphicFramePr/>
          <p:nvPr/>
        </p:nvGraphicFramePr>
        <p:xfrm>
          <a:off x="755576" y="836712"/>
          <a:ext cx="7632848" cy="5144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6" descr="C:\Users\dell\AppData\Local\Microsoft\Windows\Temporary Internet Files\Content.IE5\BMZ2O20P\MM900283696[1].gif"/>
          <p:cNvPicPr>
            <a:picLocks noChangeAspect="1" noChangeArrowheads="1" noCrop="1"/>
          </p:cNvPicPr>
          <p:nvPr/>
        </p:nvPicPr>
        <p:blipFill>
          <a:blip r:embed="rId10" cstate="print"/>
          <a:srcRect/>
          <a:stretch>
            <a:fillRect/>
          </a:stretch>
        </p:blipFill>
        <p:spPr bwMode="auto">
          <a:xfrm>
            <a:off x="7991475" y="5705475"/>
            <a:ext cx="115252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47664" y="260648"/>
            <a:ext cx="5613524" cy="923330"/>
          </a:xfrm>
          <a:prstGeom prst="rect">
            <a:avLst/>
          </a:prstGeom>
          <a:noFill/>
        </p:spPr>
        <p:txBody>
          <a:bodyPr wrap="none" lIns="91440" tIns="45720" rIns="91440" bIns="45720">
            <a:spAutoFit/>
          </a:bodyPr>
          <a:lstStyle/>
          <a:p>
            <a:pPr algn="ctr"/>
            <a:r>
              <a:rPr lang="en-US" altLang="zh-CN"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Instrumental error</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8" name="内容占位符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07704" y="260648"/>
            <a:ext cx="5127366" cy="923330"/>
          </a:xfrm>
          <a:prstGeom prst="rect">
            <a:avLst/>
          </a:prstGeom>
          <a:noFill/>
        </p:spPr>
        <p:txBody>
          <a:bodyPr wrap="none" lIns="91440" tIns="45720" rIns="91440" bIns="45720">
            <a:spAutoFit/>
          </a:bodyPr>
          <a:lstStyle/>
          <a:p>
            <a:pPr algn="ctr"/>
            <a:r>
              <a:rPr lang="en-US" altLang="zh-CN"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Theoretical Error</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8" name="内容占位符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矩形 8"/>
          <p:cNvSpPr/>
          <p:nvPr/>
        </p:nvSpPr>
        <p:spPr>
          <a:xfrm>
            <a:off x="4283968" y="1412776"/>
            <a:ext cx="636713" cy="507831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t>
            </a:r>
          </a:p>
          <a:p>
            <a:pPr algn="ct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p>
          <a:p>
            <a:pPr algn="ct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a:t>
            </a:r>
          </a:p>
          <a:p>
            <a:pPr algn="ct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p>
          <a:p>
            <a:pPr algn="ct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a:t>
            </a:r>
          </a:p>
          <a:p>
            <a:pPr algn="ct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a:t>
            </a:r>
            <a:endPar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07704" y="260648"/>
            <a:ext cx="5127366" cy="923330"/>
          </a:xfrm>
          <a:prstGeom prst="rect">
            <a:avLst/>
          </a:prstGeom>
          <a:noFill/>
        </p:spPr>
        <p:txBody>
          <a:bodyPr wrap="none" lIns="91440" tIns="45720" rIns="91440" bIns="45720">
            <a:spAutoFit/>
          </a:bodyPr>
          <a:lstStyle/>
          <a:p>
            <a:pPr algn="ctr"/>
            <a:r>
              <a:rPr lang="en-US" altLang="zh-CN"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Theoretical Error</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矩形 10"/>
          <p:cNvSpPr/>
          <p:nvPr/>
        </p:nvSpPr>
        <p:spPr>
          <a:xfrm>
            <a:off x="971600" y="1196752"/>
            <a:ext cx="7171963" cy="923330"/>
          </a:xfrm>
          <a:prstGeom prst="rect">
            <a:avLst/>
          </a:prstGeom>
          <a:noFill/>
        </p:spPr>
        <p:txBody>
          <a:bodyPr wrap="none" lIns="91440" tIns="45720" rIns="91440" bIns="45720">
            <a:spAutoFit/>
          </a:bodyPr>
          <a:lstStyle/>
          <a:p>
            <a:pPr algn="ctr"/>
            <a:r>
              <a:rPr lang="en-US" altLang="zh-CN" sz="5400" b="1" kern="12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cs typeface="+mn-cs"/>
              </a:rPr>
              <a:t>take samples repeatedly</a:t>
            </a:r>
            <a:endParaRPr lang="zh-CN"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24" name="组合 23"/>
          <p:cNvGrpSpPr/>
          <p:nvPr/>
        </p:nvGrpSpPr>
        <p:grpSpPr>
          <a:xfrm>
            <a:off x="683568" y="2420888"/>
            <a:ext cx="7901873" cy="4170416"/>
            <a:chOff x="251520" y="2420888"/>
            <a:chExt cx="7901873" cy="4170416"/>
          </a:xfrm>
        </p:grpSpPr>
        <p:pic>
          <p:nvPicPr>
            <p:cNvPr id="16" name="图片 15" descr="图片2.jpg"/>
            <p:cNvPicPr>
              <a:picLocks noChangeAspect="1"/>
            </p:cNvPicPr>
            <p:nvPr/>
          </p:nvPicPr>
          <p:blipFill>
            <a:blip r:embed="rId5" cstate="print"/>
            <a:stretch>
              <a:fillRect/>
            </a:stretch>
          </p:blipFill>
          <p:spPr>
            <a:xfrm>
              <a:off x="251520" y="4509120"/>
              <a:ext cx="2141233" cy="2082184"/>
            </a:xfrm>
            <a:prstGeom prst="rect">
              <a:avLst/>
            </a:prstGeom>
          </p:spPr>
        </p:pic>
        <p:pic>
          <p:nvPicPr>
            <p:cNvPr id="17" name="图片 16" descr="图片2.jpg"/>
            <p:cNvPicPr>
              <a:picLocks noChangeAspect="1"/>
            </p:cNvPicPr>
            <p:nvPr/>
          </p:nvPicPr>
          <p:blipFill>
            <a:blip r:embed="rId5" cstate="print"/>
            <a:stretch>
              <a:fillRect/>
            </a:stretch>
          </p:blipFill>
          <p:spPr>
            <a:xfrm>
              <a:off x="251520" y="2420888"/>
              <a:ext cx="2141233" cy="2082184"/>
            </a:xfrm>
            <a:prstGeom prst="rect">
              <a:avLst/>
            </a:prstGeom>
          </p:spPr>
        </p:pic>
        <p:pic>
          <p:nvPicPr>
            <p:cNvPr id="18" name="图片 17" descr="图片2.jpg"/>
            <p:cNvPicPr>
              <a:picLocks noChangeAspect="1"/>
            </p:cNvPicPr>
            <p:nvPr/>
          </p:nvPicPr>
          <p:blipFill>
            <a:blip r:embed="rId5" cstate="print"/>
            <a:stretch>
              <a:fillRect/>
            </a:stretch>
          </p:blipFill>
          <p:spPr>
            <a:xfrm>
              <a:off x="2123728" y="4509120"/>
              <a:ext cx="2141233" cy="2082184"/>
            </a:xfrm>
            <a:prstGeom prst="rect">
              <a:avLst/>
            </a:prstGeom>
          </p:spPr>
        </p:pic>
        <p:pic>
          <p:nvPicPr>
            <p:cNvPr id="19" name="图片 18" descr="图片2.jpg"/>
            <p:cNvPicPr>
              <a:picLocks noChangeAspect="1"/>
            </p:cNvPicPr>
            <p:nvPr/>
          </p:nvPicPr>
          <p:blipFill>
            <a:blip r:embed="rId5" cstate="print"/>
            <a:stretch>
              <a:fillRect/>
            </a:stretch>
          </p:blipFill>
          <p:spPr>
            <a:xfrm>
              <a:off x="2123728" y="2420888"/>
              <a:ext cx="2141233" cy="2082184"/>
            </a:xfrm>
            <a:prstGeom prst="rect">
              <a:avLst/>
            </a:prstGeom>
          </p:spPr>
        </p:pic>
        <p:pic>
          <p:nvPicPr>
            <p:cNvPr id="20" name="图片 19" descr="图片2.jpg"/>
            <p:cNvPicPr>
              <a:picLocks noChangeAspect="1"/>
            </p:cNvPicPr>
            <p:nvPr/>
          </p:nvPicPr>
          <p:blipFill>
            <a:blip r:embed="rId5" cstate="print"/>
            <a:stretch>
              <a:fillRect/>
            </a:stretch>
          </p:blipFill>
          <p:spPr>
            <a:xfrm>
              <a:off x="4067944" y="4509120"/>
              <a:ext cx="2141233" cy="2082184"/>
            </a:xfrm>
            <a:prstGeom prst="rect">
              <a:avLst/>
            </a:prstGeom>
          </p:spPr>
        </p:pic>
        <p:pic>
          <p:nvPicPr>
            <p:cNvPr id="21" name="图片 20" descr="图片2.jpg"/>
            <p:cNvPicPr>
              <a:picLocks noChangeAspect="1"/>
            </p:cNvPicPr>
            <p:nvPr/>
          </p:nvPicPr>
          <p:blipFill>
            <a:blip r:embed="rId5" cstate="print"/>
            <a:stretch>
              <a:fillRect/>
            </a:stretch>
          </p:blipFill>
          <p:spPr>
            <a:xfrm>
              <a:off x="6012160" y="4509120"/>
              <a:ext cx="2141233" cy="2082184"/>
            </a:xfrm>
            <a:prstGeom prst="rect">
              <a:avLst/>
            </a:prstGeom>
          </p:spPr>
        </p:pic>
        <p:pic>
          <p:nvPicPr>
            <p:cNvPr id="22" name="图片 21" descr="图片2.jpg"/>
            <p:cNvPicPr>
              <a:picLocks noChangeAspect="1"/>
            </p:cNvPicPr>
            <p:nvPr/>
          </p:nvPicPr>
          <p:blipFill>
            <a:blip r:embed="rId5" cstate="print"/>
            <a:stretch>
              <a:fillRect/>
            </a:stretch>
          </p:blipFill>
          <p:spPr>
            <a:xfrm>
              <a:off x="4067944" y="2420888"/>
              <a:ext cx="2141233" cy="2082184"/>
            </a:xfrm>
            <a:prstGeom prst="rect">
              <a:avLst/>
            </a:prstGeom>
          </p:spPr>
        </p:pic>
        <p:pic>
          <p:nvPicPr>
            <p:cNvPr id="23" name="图片 22" descr="图片2.jpg"/>
            <p:cNvPicPr>
              <a:picLocks noChangeAspect="1"/>
            </p:cNvPicPr>
            <p:nvPr/>
          </p:nvPicPr>
          <p:blipFill>
            <a:blip r:embed="rId5" cstate="print"/>
            <a:stretch>
              <a:fillRect/>
            </a:stretch>
          </p:blipFill>
          <p:spPr>
            <a:xfrm>
              <a:off x="6012160" y="2420888"/>
              <a:ext cx="2141233" cy="2082184"/>
            </a:xfrm>
            <a:prstGeom prst="rect">
              <a:avLst/>
            </a:prstGeom>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39752" y="260648"/>
            <a:ext cx="4372415" cy="923330"/>
          </a:xfrm>
          <a:prstGeom prst="rect">
            <a:avLst/>
          </a:prstGeom>
          <a:noFill/>
        </p:spPr>
        <p:txBody>
          <a:bodyPr wrap="none" lIns="91440" tIns="45720" rIns="91440" bIns="45720">
            <a:spAutoFit/>
          </a:bodyPr>
          <a:lstStyle/>
          <a:p>
            <a:pPr algn="ctr"/>
            <a:r>
              <a:rPr lang="en-US" altLang="zh-CN"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personal error</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左右箭头 7"/>
          <p:cNvSpPr/>
          <p:nvPr/>
        </p:nvSpPr>
        <p:spPr>
          <a:xfrm>
            <a:off x="2195736" y="2564904"/>
            <a:ext cx="4752528" cy="2448272"/>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CN" b="1" spc="150" dirty="0" smtClean="0">
                <a:ln w="11430"/>
                <a:solidFill>
                  <a:srgbClr val="F8F8F8"/>
                </a:solidFill>
                <a:effectLst>
                  <a:outerShdw blurRad="25400" algn="tl" rotWithShape="0">
                    <a:srgbClr val="000000">
                      <a:alpha val="43000"/>
                    </a:srgbClr>
                  </a:outerShdw>
                </a:effectLst>
              </a:rPr>
              <a:t>different habits of </a:t>
            </a:r>
          </a:p>
          <a:p>
            <a:pPr algn="ctr"/>
            <a:r>
              <a:rPr lang="en-US" altLang="zh-CN" b="1" spc="150" dirty="0" smtClean="0">
                <a:ln w="11430"/>
                <a:solidFill>
                  <a:srgbClr val="F8F8F8"/>
                </a:solidFill>
                <a:effectLst>
                  <a:outerShdw blurRad="25400" algn="tl" rotWithShape="0">
                    <a:srgbClr val="000000">
                      <a:alpha val="43000"/>
                    </a:srgbClr>
                  </a:outerShdw>
                </a:effectLst>
              </a:rPr>
              <a:t>using microscope</a:t>
            </a:r>
            <a:endParaRPr lang="zh-CN" altLang="en-US" b="1" spc="150" dirty="0">
              <a:ln w="11430"/>
              <a:solidFill>
                <a:srgbClr val="F8F8F8"/>
              </a:solidFill>
              <a:effectLst>
                <a:outerShdw blurRad="25400" algn="tl" rotWithShape="0">
                  <a:srgbClr val="000000">
                    <a:alpha val="43000"/>
                  </a:srgbClr>
                </a:outerShdw>
              </a:effectLst>
            </a:endParaRPr>
          </a:p>
        </p:txBody>
      </p:sp>
      <p:pic>
        <p:nvPicPr>
          <p:cNvPr id="11" name="内容占位符 10" descr="IMG_0046.JPG"/>
          <p:cNvPicPr>
            <a:picLocks noGrp="1" noChangeAspect="1"/>
          </p:cNvPicPr>
          <p:nvPr>
            <p:ph idx="1"/>
          </p:nvPr>
        </p:nvPicPr>
        <p:blipFill>
          <a:blip r:embed="rId5" cstate="print"/>
          <a:stretch>
            <a:fillRect/>
          </a:stretch>
        </p:blipFill>
        <p:spPr>
          <a:xfrm>
            <a:off x="467544" y="2420888"/>
            <a:ext cx="2141127" cy="2866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descr="IMG_0047.JPG"/>
          <p:cNvPicPr>
            <a:picLocks noChangeAspect="1"/>
          </p:cNvPicPr>
          <p:nvPr/>
        </p:nvPicPr>
        <p:blipFill>
          <a:blip r:embed="rId6" cstate="print"/>
          <a:stretch>
            <a:fillRect/>
          </a:stretch>
        </p:blipFill>
        <p:spPr>
          <a:xfrm>
            <a:off x="6516216" y="2492896"/>
            <a:ext cx="2097566" cy="2808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0"/>
            <a:ext cx="9144000" cy="7821488"/>
          </a:xfrm>
          <a:prstGeom prst="rect">
            <a:avLst/>
          </a:prstGeom>
          <a:blipFill dpi="0" rotWithShape="1">
            <a:blip r:embed="rId4" cstate="print">
              <a:alphaModFix amt="35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39752" y="260648"/>
            <a:ext cx="4372415" cy="923330"/>
          </a:xfrm>
          <a:prstGeom prst="rect">
            <a:avLst/>
          </a:prstGeom>
          <a:noFill/>
        </p:spPr>
        <p:txBody>
          <a:bodyPr wrap="none" lIns="91440" tIns="45720" rIns="91440" bIns="45720">
            <a:spAutoFit/>
          </a:bodyPr>
          <a:lstStyle/>
          <a:p>
            <a:pPr algn="ctr"/>
            <a:r>
              <a:rPr lang="en-US" altLang="zh-CN"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personal error</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8" name="左右箭头 7"/>
          <p:cNvSpPr/>
          <p:nvPr/>
        </p:nvSpPr>
        <p:spPr>
          <a:xfrm>
            <a:off x="2195736" y="2564904"/>
            <a:ext cx="4752528" cy="2448272"/>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altLang="zh-CN" b="1" spc="150" dirty="0" smtClean="0">
                <a:ln w="11430"/>
                <a:solidFill>
                  <a:srgbClr val="F8F8F8"/>
                </a:solidFill>
                <a:effectLst>
                  <a:outerShdw blurRad="25400" algn="tl" rotWithShape="0">
                    <a:srgbClr val="000000">
                      <a:alpha val="43000"/>
                    </a:srgbClr>
                  </a:outerShdw>
                </a:effectLst>
              </a:rPr>
              <a:t>time difference when taking samples</a:t>
            </a:r>
            <a:endParaRPr lang="zh-CN" altLang="en-US" b="1" spc="150" dirty="0">
              <a:ln w="11430"/>
              <a:solidFill>
                <a:srgbClr val="F8F8F8"/>
              </a:solidFill>
              <a:effectLst>
                <a:outerShdw blurRad="25400" algn="tl" rotWithShape="0">
                  <a:srgbClr val="000000">
                    <a:alpha val="43000"/>
                  </a:srgbClr>
                </a:outerShdw>
              </a:effectLst>
            </a:endParaRPr>
          </a:p>
        </p:txBody>
      </p:sp>
      <p:pic>
        <p:nvPicPr>
          <p:cNvPr id="11" name="内容占位符 10" descr="IMG_0046.JPG"/>
          <p:cNvPicPr>
            <a:picLocks noGrp="1" noChangeAspect="1"/>
          </p:cNvPicPr>
          <p:nvPr>
            <p:ph idx="1"/>
          </p:nvPr>
        </p:nvPicPr>
        <p:blipFill>
          <a:blip r:embed="rId5" cstate="print"/>
          <a:stretch>
            <a:fillRect/>
          </a:stretch>
        </p:blipFill>
        <p:spPr>
          <a:xfrm>
            <a:off x="6444208" y="2492896"/>
            <a:ext cx="2141127" cy="28548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descr="IMG_0047.JPG"/>
          <p:cNvPicPr>
            <a:picLocks noChangeAspect="1"/>
          </p:cNvPicPr>
          <p:nvPr/>
        </p:nvPicPr>
        <p:blipFill>
          <a:blip r:embed="rId6" cstate="print"/>
          <a:stretch>
            <a:fillRect/>
          </a:stretch>
        </p:blipFill>
        <p:spPr>
          <a:xfrm>
            <a:off x="611560" y="2492896"/>
            <a:ext cx="2097566" cy="2808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descr="2719162_164234636459_2.jpg"/>
          <p:cNvPicPr>
            <a:picLocks noChangeAspect="1"/>
          </p:cNvPicPr>
          <p:nvPr/>
        </p:nvPicPr>
        <p:blipFill>
          <a:blip r:embed="rId7" cstate="print"/>
          <a:stretch>
            <a:fillRect/>
          </a:stretch>
        </p:blipFill>
        <p:spPr>
          <a:xfrm>
            <a:off x="6804248" y="1268760"/>
            <a:ext cx="1080120" cy="1068517"/>
          </a:xfrm>
          <a:prstGeom prst="rect">
            <a:avLst/>
          </a:prstGeom>
          <a:ln>
            <a:noFill/>
          </a:ln>
          <a:effectLst>
            <a:softEdge rad="112500"/>
          </a:effectLst>
        </p:spPr>
      </p:pic>
      <p:pic>
        <p:nvPicPr>
          <p:cNvPr id="10" name="图片 9" descr="2719162_164234636459_2.jpg"/>
          <p:cNvPicPr>
            <a:picLocks noChangeAspect="1"/>
          </p:cNvPicPr>
          <p:nvPr/>
        </p:nvPicPr>
        <p:blipFill>
          <a:blip r:embed="rId8" cstate="print"/>
          <a:stretch>
            <a:fillRect/>
          </a:stretch>
        </p:blipFill>
        <p:spPr>
          <a:xfrm>
            <a:off x="1043608" y="1268760"/>
            <a:ext cx="1068517" cy="10685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solidFill>
            <a:schemeClr val="tx1">
              <a:lumMod val="95000"/>
              <a:lumOff val="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endParaRPr lang="zh-CN" altLang="en-US"/>
          </a:p>
        </p:txBody>
      </p:sp>
      <p:sp>
        <p:nvSpPr>
          <p:cNvPr id="4" name="矩形 3"/>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83768" y="2276872"/>
            <a:ext cx="6420438" cy="830997"/>
          </a:xfrm>
          <a:prstGeom prst="rect">
            <a:avLst/>
          </a:prstGeom>
          <a:noFill/>
        </p:spPr>
        <p:txBody>
          <a:bodyPr wrap="square" lIns="91440" tIns="45720" rIns="91440" bIns="45720">
            <a:spAutoFit/>
          </a:bodyPr>
          <a:lstStyle/>
          <a:p>
            <a:pPr algn="ctr"/>
            <a:r>
              <a:rPr lang="en-US" altLang="zh-CN" sz="2400" dirty="0" smtClean="0">
                <a:solidFill>
                  <a:schemeClr val="bg1"/>
                </a:solidFill>
                <a:latin typeface="Bell MT" pitchFamily="18" charset="0"/>
              </a:rPr>
              <a:t>the air from rubber tubing would make the Chlorella splash out of the jars???</a:t>
            </a:r>
            <a:endParaRPr lang="zh-CN" altLang="en-US" sz="24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Bell MT" pitchFamily="18" charset="0"/>
            </a:endParaRPr>
          </a:p>
        </p:txBody>
      </p:sp>
      <p:sp>
        <p:nvSpPr>
          <p:cNvPr id="9" name="TextBox 8"/>
          <p:cNvSpPr txBox="1"/>
          <p:nvPr/>
        </p:nvSpPr>
        <p:spPr>
          <a:xfrm>
            <a:off x="611560" y="1484784"/>
            <a:ext cx="5328592" cy="954107"/>
          </a:xfrm>
          <a:prstGeom prst="rect">
            <a:avLst/>
          </a:prstGeom>
          <a:noFill/>
        </p:spPr>
        <p:txBody>
          <a:bodyPr wrap="square" rtlCol="0">
            <a:spAutoFit/>
          </a:bodyPr>
          <a:lstStyle/>
          <a:p>
            <a:r>
              <a:rPr lang="en-US" altLang="zh-CN" sz="2800" b="1" dirty="0" smtClean="0">
                <a:solidFill>
                  <a:schemeClr val="bg1"/>
                </a:solidFill>
              </a:rPr>
              <a:t>caused by inexact counting process???</a:t>
            </a:r>
            <a:endParaRPr lang="zh-CN" altLang="en-US" sz="2800" b="1" dirty="0">
              <a:solidFill>
                <a:schemeClr val="bg1"/>
              </a:solidFill>
            </a:endParaRPr>
          </a:p>
        </p:txBody>
      </p:sp>
      <p:sp>
        <p:nvSpPr>
          <p:cNvPr id="10" name="TextBox 9"/>
          <p:cNvSpPr txBox="1"/>
          <p:nvPr/>
        </p:nvSpPr>
        <p:spPr>
          <a:xfrm>
            <a:off x="827584" y="3501008"/>
            <a:ext cx="5400600" cy="646331"/>
          </a:xfrm>
          <a:prstGeom prst="rect">
            <a:avLst/>
          </a:prstGeom>
          <a:noFill/>
        </p:spPr>
        <p:txBody>
          <a:bodyPr wrap="square" rtlCol="0">
            <a:spAutoFit/>
          </a:bodyPr>
          <a:lstStyle/>
          <a:p>
            <a:r>
              <a:rPr lang="en-US" altLang="zh-CN" sz="3600" dirty="0" smtClean="0">
                <a:solidFill>
                  <a:schemeClr val="bg1"/>
                </a:solidFill>
                <a:effectLst>
                  <a:outerShdw blurRad="38100" dist="38100" dir="2700000" algn="tl">
                    <a:srgbClr val="000000">
                      <a:alpha val="43137"/>
                    </a:srgbClr>
                  </a:outerShdw>
                </a:effectLst>
                <a:latin typeface="Chiller" pitchFamily="82" charset="0"/>
              </a:rPr>
              <a:t>Chlorella is actually decreasing???</a:t>
            </a:r>
            <a:endParaRPr lang="zh-CN" altLang="en-US" sz="3600" dirty="0">
              <a:solidFill>
                <a:schemeClr val="bg1"/>
              </a:solidFill>
              <a:effectLst>
                <a:outerShdw blurRad="38100" dist="38100" dir="2700000" algn="tl">
                  <a:srgbClr val="000000">
                    <a:alpha val="43137"/>
                  </a:srgbClr>
                </a:outerShdw>
              </a:effectLst>
              <a:latin typeface="Chiller" pitchFamily="82" charset="0"/>
            </a:endParaRPr>
          </a:p>
        </p:txBody>
      </p:sp>
      <p:sp>
        <p:nvSpPr>
          <p:cNvPr id="11" name="TextBox 10"/>
          <p:cNvSpPr txBox="1"/>
          <p:nvPr/>
        </p:nvSpPr>
        <p:spPr>
          <a:xfrm>
            <a:off x="4283968" y="4293096"/>
            <a:ext cx="3744416" cy="923330"/>
          </a:xfrm>
          <a:prstGeom prst="rect">
            <a:avLst/>
          </a:prstGeom>
          <a:noFill/>
        </p:spPr>
        <p:txBody>
          <a:bodyPr wrap="square" rtlCol="0">
            <a:spAutoFit/>
          </a:bodyPr>
          <a:lstStyle/>
          <a:p>
            <a:r>
              <a:rPr lang="en-US" altLang="zh-CN" dirty="0" smtClean="0">
                <a:solidFill>
                  <a:schemeClr val="bg1"/>
                </a:solidFill>
                <a:latin typeface="CatholicSchoolGirls Intl BB" pitchFamily="2" charset="0"/>
                <a:ea typeface="CatholicSchoolGirls Intl BB" pitchFamily="2" charset="0"/>
              </a:rPr>
              <a:t>the air flow rate may be so strong that the cells were broken by the flow???</a:t>
            </a:r>
            <a:endParaRPr lang="zh-CN" altLang="en-US" dirty="0">
              <a:solidFill>
                <a:schemeClr val="bg1"/>
              </a:solidFill>
              <a:latin typeface="CatholicSchoolGirls Intl BB" pitchFamily="2" charset="0"/>
              <a:ea typeface="CatholicSchoolGirls Intl BB" pitchFamily="2" charset="0"/>
            </a:endParaRPr>
          </a:p>
        </p:txBody>
      </p:sp>
      <p:sp>
        <p:nvSpPr>
          <p:cNvPr id="12" name="TextBox 11"/>
          <p:cNvSpPr txBox="1"/>
          <p:nvPr/>
        </p:nvSpPr>
        <p:spPr>
          <a:xfrm>
            <a:off x="1619672" y="5229200"/>
            <a:ext cx="3816424" cy="707886"/>
          </a:xfrm>
          <a:prstGeom prst="rect">
            <a:avLst/>
          </a:prstGeom>
          <a:noFill/>
        </p:spPr>
        <p:txBody>
          <a:bodyPr wrap="square" rtlCol="0">
            <a:spAutoFit/>
          </a:bodyPr>
          <a:lstStyle/>
          <a:p>
            <a:r>
              <a:rPr lang="en-US" altLang="zh-CN" sz="2000" dirty="0" smtClean="0">
                <a:solidFill>
                  <a:schemeClr val="bg1">
                    <a:lumMod val="95000"/>
                  </a:schemeClr>
                </a:solidFill>
              </a:rPr>
              <a:t>some creatures in the air to prey Chlorella???</a:t>
            </a:r>
            <a:endParaRPr lang="zh-CN" altLang="en-US" sz="2000" dirty="0">
              <a:solidFill>
                <a:schemeClr val="bg1">
                  <a:lumMod val="95000"/>
                </a:schemeClr>
              </a:solidFill>
            </a:endParaRPr>
          </a:p>
        </p:txBody>
      </p:sp>
      <p:sp>
        <p:nvSpPr>
          <p:cNvPr id="15" name="矩形 14"/>
          <p:cNvSpPr/>
          <p:nvPr/>
        </p:nvSpPr>
        <p:spPr>
          <a:xfrm>
            <a:off x="1187624" y="0"/>
            <a:ext cx="6624736" cy="6858000"/>
          </a:xfrm>
          <a:prstGeom prst="rect">
            <a:avLst/>
          </a:prstGeom>
          <a:blipFill dpi="0" rotWithShape="1">
            <a:blip r:embed="rId4" cstate="print">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3090" y="260648"/>
            <a:ext cx="7852342" cy="923330"/>
          </a:xfrm>
          <a:prstGeom prst="rect">
            <a:avLst/>
          </a:prstGeom>
          <a:noFill/>
        </p:spPr>
        <p:txBody>
          <a:bodyPr wrap="none" lIns="91440" tIns="45720" rIns="91440" bIns="45720">
            <a:spAutoFit/>
          </a:bodyPr>
          <a:lstStyle/>
          <a:p>
            <a:pPr algn="ctr"/>
            <a:r>
              <a:rPr lang="en-US" altLang="zh-CN" sz="54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decreasing of Chlorella???</a:t>
            </a:r>
            <a:endParaRPr lang="zh-CN" alt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9144000" cy="6858000"/>
          </a:xfrm>
          <a:prstGeom prst="rect">
            <a:avLst/>
          </a:prstGeom>
          <a:blipFill dpi="0" rotWithShape="1">
            <a:blip r:embed="rId4" cstate="print">
              <a:alphaModFix amt="4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1520" y="260648"/>
            <a:ext cx="19152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6</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descr="qw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656721"/>
            <a:ext cx="5546303" cy="554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pic>
        <p:nvPicPr>
          <p:cNvPr id="5" name="内容占位符 4" descr="IMG_0034.JPG"/>
          <p:cNvPicPr>
            <a:picLocks noGrp="1" noChangeAspect="1"/>
          </p:cNvPicPr>
          <p:nvPr>
            <p:ph idx="1"/>
          </p:nvPr>
        </p:nvPicPr>
        <p:blipFill>
          <a:blip r:embed="rId4" cstate="print"/>
          <a:stretch>
            <a:fillRect/>
          </a:stretch>
        </p:blipFill>
        <p:spPr>
          <a:xfrm>
            <a:off x="2572633" y="980729"/>
            <a:ext cx="1431999" cy="1008111"/>
          </a:xfrm>
        </p:spPr>
      </p:pic>
      <p:pic>
        <p:nvPicPr>
          <p:cNvPr id="7" name="图片 6" descr="http_imgload.jpg"/>
          <p:cNvPicPr>
            <a:picLocks noChangeAspect="1"/>
          </p:cNvPicPr>
          <p:nvPr/>
        </p:nvPicPr>
        <p:blipFill>
          <a:blip r:embed="rId5" cstate="print"/>
          <a:stretch>
            <a:fillRect/>
          </a:stretch>
        </p:blipFill>
        <p:spPr>
          <a:xfrm>
            <a:off x="827584" y="972309"/>
            <a:ext cx="1745049" cy="981590"/>
          </a:xfrm>
          <a:prstGeom prst="rect">
            <a:avLst/>
          </a:prstGeom>
        </p:spPr>
      </p:pic>
      <p:pic>
        <p:nvPicPr>
          <p:cNvPr id="8" name="图片 7" descr="psb.jpg"/>
          <p:cNvPicPr>
            <a:picLocks noChangeAspect="1"/>
          </p:cNvPicPr>
          <p:nvPr/>
        </p:nvPicPr>
        <p:blipFill>
          <a:blip r:embed="rId6" cstate="print"/>
          <a:stretch>
            <a:fillRect/>
          </a:stretch>
        </p:blipFill>
        <p:spPr>
          <a:xfrm>
            <a:off x="827584" y="1988840"/>
            <a:ext cx="1080120" cy="1440160"/>
          </a:xfrm>
          <a:prstGeom prst="rect">
            <a:avLst/>
          </a:prstGeom>
        </p:spPr>
      </p:pic>
      <p:pic>
        <p:nvPicPr>
          <p:cNvPr id="9" name="图片 8" descr="psb1.jpg"/>
          <p:cNvPicPr>
            <a:picLocks noChangeAspect="1"/>
          </p:cNvPicPr>
          <p:nvPr/>
        </p:nvPicPr>
        <p:blipFill>
          <a:blip r:embed="rId7" cstate="print"/>
          <a:stretch>
            <a:fillRect/>
          </a:stretch>
        </p:blipFill>
        <p:spPr>
          <a:xfrm>
            <a:off x="827584" y="4221088"/>
            <a:ext cx="1573041" cy="1178607"/>
          </a:xfrm>
          <a:prstGeom prst="rect">
            <a:avLst/>
          </a:prstGeom>
        </p:spPr>
      </p:pic>
      <p:pic>
        <p:nvPicPr>
          <p:cNvPr id="10" name="图片 9" descr="psb2.jpg"/>
          <p:cNvPicPr>
            <a:picLocks noChangeAspect="1"/>
          </p:cNvPicPr>
          <p:nvPr/>
        </p:nvPicPr>
        <p:blipFill>
          <a:blip r:embed="rId8" cstate="print"/>
          <a:stretch>
            <a:fillRect/>
          </a:stretch>
        </p:blipFill>
        <p:spPr>
          <a:xfrm>
            <a:off x="827584" y="3429000"/>
            <a:ext cx="1092510" cy="818567"/>
          </a:xfrm>
          <a:prstGeom prst="rect">
            <a:avLst/>
          </a:prstGeom>
        </p:spPr>
      </p:pic>
      <p:pic>
        <p:nvPicPr>
          <p:cNvPr id="20" name="图片 19" descr="IMG_0035.JPG"/>
          <p:cNvPicPr>
            <a:picLocks noChangeAspect="1"/>
          </p:cNvPicPr>
          <p:nvPr/>
        </p:nvPicPr>
        <p:blipFill>
          <a:blip r:embed="rId9" cstate="print"/>
          <a:stretch>
            <a:fillRect/>
          </a:stretch>
        </p:blipFill>
        <p:spPr>
          <a:xfrm>
            <a:off x="2423757" y="4280398"/>
            <a:ext cx="1512168" cy="1129459"/>
          </a:xfrm>
          <a:prstGeom prst="rect">
            <a:avLst/>
          </a:prstGeom>
        </p:spPr>
      </p:pic>
      <p:pic>
        <p:nvPicPr>
          <p:cNvPr id="21" name="图片 20" descr="IMG_0036.JPG"/>
          <p:cNvPicPr>
            <a:picLocks noChangeAspect="1"/>
          </p:cNvPicPr>
          <p:nvPr/>
        </p:nvPicPr>
        <p:blipFill>
          <a:blip r:embed="rId10" cstate="print"/>
          <a:stretch>
            <a:fillRect/>
          </a:stretch>
        </p:blipFill>
        <p:spPr>
          <a:xfrm>
            <a:off x="4283968" y="908720"/>
            <a:ext cx="1294148" cy="966617"/>
          </a:xfrm>
          <a:prstGeom prst="rect">
            <a:avLst/>
          </a:prstGeom>
        </p:spPr>
      </p:pic>
      <p:pic>
        <p:nvPicPr>
          <p:cNvPr id="22" name="图片 21" descr="IMG_0037.JPG"/>
          <p:cNvPicPr>
            <a:picLocks noChangeAspect="1"/>
          </p:cNvPicPr>
          <p:nvPr/>
        </p:nvPicPr>
        <p:blipFill>
          <a:blip r:embed="rId11" cstate="print"/>
          <a:stretch>
            <a:fillRect/>
          </a:stretch>
        </p:blipFill>
        <p:spPr>
          <a:xfrm>
            <a:off x="6300192" y="908720"/>
            <a:ext cx="1296144" cy="968107"/>
          </a:xfrm>
          <a:prstGeom prst="rect">
            <a:avLst/>
          </a:prstGeom>
        </p:spPr>
      </p:pic>
      <p:pic>
        <p:nvPicPr>
          <p:cNvPr id="23" name="图片 22" descr="IMG_0046.JPG"/>
          <p:cNvPicPr>
            <a:picLocks noChangeAspect="1"/>
          </p:cNvPicPr>
          <p:nvPr/>
        </p:nvPicPr>
        <p:blipFill>
          <a:blip r:embed="rId12" cstate="print"/>
          <a:stretch>
            <a:fillRect/>
          </a:stretch>
        </p:blipFill>
        <p:spPr>
          <a:xfrm>
            <a:off x="4283968" y="1844824"/>
            <a:ext cx="947654" cy="1268760"/>
          </a:xfrm>
          <a:prstGeom prst="rect">
            <a:avLst/>
          </a:prstGeom>
        </p:spPr>
      </p:pic>
      <p:pic>
        <p:nvPicPr>
          <p:cNvPr id="24" name="图片 23" descr="IMG_0047.JPG"/>
          <p:cNvPicPr>
            <a:picLocks noChangeAspect="1"/>
          </p:cNvPicPr>
          <p:nvPr/>
        </p:nvPicPr>
        <p:blipFill>
          <a:blip r:embed="rId13" cstate="print"/>
          <a:stretch>
            <a:fillRect/>
          </a:stretch>
        </p:blipFill>
        <p:spPr>
          <a:xfrm>
            <a:off x="6620228" y="1763880"/>
            <a:ext cx="1008112" cy="1349704"/>
          </a:xfrm>
          <a:prstGeom prst="rect">
            <a:avLst/>
          </a:prstGeom>
        </p:spPr>
      </p:pic>
      <p:pic>
        <p:nvPicPr>
          <p:cNvPr id="25" name="图片 24" descr="IMG_0042.JPG"/>
          <p:cNvPicPr>
            <a:picLocks noChangeAspect="1"/>
          </p:cNvPicPr>
          <p:nvPr/>
        </p:nvPicPr>
        <p:blipFill>
          <a:blip r:embed="rId14" cstate="print"/>
          <a:stretch>
            <a:fillRect/>
          </a:stretch>
        </p:blipFill>
        <p:spPr>
          <a:xfrm>
            <a:off x="4338209" y="3040267"/>
            <a:ext cx="1008113" cy="1368152"/>
          </a:xfrm>
          <a:prstGeom prst="rect">
            <a:avLst/>
          </a:prstGeom>
        </p:spPr>
      </p:pic>
      <p:pic>
        <p:nvPicPr>
          <p:cNvPr id="26" name="图片 25" descr="IMG_0043.JPG"/>
          <p:cNvPicPr>
            <a:picLocks noChangeAspect="1"/>
          </p:cNvPicPr>
          <p:nvPr/>
        </p:nvPicPr>
        <p:blipFill>
          <a:blip r:embed="rId15" cstate="print"/>
          <a:stretch>
            <a:fillRect/>
          </a:stretch>
        </p:blipFill>
        <p:spPr>
          <a:xfrm>
            <a:off x="6660232" y="3076271"/>
            <a:ext cx="968108" cy="1296144"/>
          </a:xfrm>
          <a:prstGeom prst="rect">
            <a:avLst/>
          </a:prstGeom>
        </p:spPr>
      </p:pic>
      <p:pic>
        <p:nvPicPr>
          <p:cNvPr id="27" name="图片 26" descr="4.jpg"/>
          <p:cNvPicPr>
            <a:picLocks noChangeAspect="1"/>
          </p:cNvPicPr>
          <p:nvPr/>
        </p:nvPicPr>
        <p:blipFill>
          <a:blip r:embed="rId16" cstate="print"/>
          <a:stretch>
            <a:fillRect/>
          </a:stretch>
        </p:blipFill>
        <p:spPr>
          <a:xfrm>
            <a:off x="4283968" y="4437112"/>
            <a:ext cx="1691680" cy="951570"/>
          </a:xfrm>
          <a:prstGeom prst="rect">
            <a:avLst/>
          </a:prstGeom>
        </p:spPr>
      </p:pic>
      <p:pic>
        <p:nvPicPr>
          <p:cNvPr id="28" name="图片 27" descr="http_imgload1.jpg"/>
          <p:cNvPicPr>
            <a:picLocks noChangeAspect="1"/>
          </p:cNvPicPr>
          <p:nvPr/>
        </p:nvPicPr>
        <p:blipFill>
          <a:blip r:embed="rId17" cstate="print"/>
          <a:stretch>
            <a:fillRect/>
          </a:stretch>
        </p:blipFill>
        <p:spPr>
          <a:xfrm>
            <a:off x="5940151" y="4437112"/>
            <a:ext cx="1638553" cy="933568"/>
          </a:xfrm>
          <a:prstGeom prst="rect">
            <a:avLst/>
          </a:prstGeom>
        </p:spPr>
      </p:pic>
      <p:sp>
        <p:nvSpPr>
          <p:cNvPr id="29" name="矩形 28"/>
          <p:cNvSpPr/>
          <p:nvPr/>
        </p:nvSpPr>
        <p:spPr>
          <a:xfrm>
            <a:off x="7668344" y="4581128"/>
            <a:ext cx="1224136" cy="1569660"/>
          </a:xfrm>
          <a:prstGeom prst="rect">
            <a:avLst/>
          </a:prstGeom>
          <a:noFill/>
        </p:spPr>
        <p:txBody>
          <a:bodyPr wrap="square" lIns="91440" tIns="45720" rIns="91440" bIns="45720">
            <a:spAutoFit/>
          </a:bodyPr>
          <a:lstStyle/>
          <a:p>
            <a:pPr algn="ctr"/>
            <a:r>
              <a:rPr lang="zh-CN" alt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ackoak Std" pitchFamily="82" charset="0"/>
              </a:rPr>
              <a:t>２</a:t>
            </a:r>
            <a:endParaRPr lang="zh-CN" alt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ackoak Std" pitchFamily="82" charset="0"/>
            </a:endParaRPr>
          </a:p>
        </p:txBody>
      </p:sp>
      <p:pic>
        <p:nvPicPr>
          <p:cNvPr id="30" name="图片 29" descr="11.jpg"/>
          <p:cNvPicPr>
            <a:picLocks noChangeAspect="1"/>
          </p:cNvPicPr>
          <p:nvPr/>
        </p:nvPicPr>
        <p:blipFill>
          <a:blip r:embed="rId18" cstate="print"/>
          <a:stretch>
            <a:fillRect/>
          </a:stretch>
        </p:blipFill>
        <p:spPr>
          <a:xfrm>
            <a:off x="5220071" y="908720"/>
            <a:ext cx="1664185" cy="936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21" presetClass="exit" presetSubtype="1" fill="hold" nodeType="afterEffect">
                                  <p:stCondLst>
                                    <p:cond delay="1750"/>
                                  </p:stCondLst>
                                  <p:childTnLst>
                                    <p:animEffect transition="out" filter="wheel(1)">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childTnLst>
                          </p:cTn>
                        </p:par>
                        <p:par>
                          <p:cTn id="12" fill="hold">
                            <p:stCondLst>
                              <p:cond delay="5750"/>
                            </p:stCondLst>
                            <p:childTnLst>
                              <p:par>
                                <p:cTn id="13" presetID="21" presetClass="exit" presetSubtype="1" fill="hold" nodeType="afterEffect">
                                  <p:stCondLst>
                                    <p:cond delay="1750"/>
                                  </p:stCondLst>
                                  <p:childTnLst>
                                    <p:animEffect transition="out" filter="wheel(1)">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par>
                          <p:cTn id="16" fill="hold">
                            <p:stCondLst>
                              <p:cond delay="9500"/>
                            </p:stCondLst>
                            <p:childTnLst>
                              <p:par>
                                <p:cTn id="17" presetID="21" presetClass="exit" presetSubtype="1" fill="hold" nodeType="afterEffect">
                                  <p:stCondLst>
                                    <p:cond delay="1750"/>
                                  </p:stCondLst>
                                  <p:childTnLst>
                                    <p:animEffect transition="out" filter="wheel(1)">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par>
                          <p:cTn id="20" fill="hold">
                            <p:stCondLst>
                              <p:cond delay="13250"/>
                            </p:stCondLst>
                            <p:childTnLst>
                              <p:par>
                                <p:cTn id="21" presetID="21" presetClass="exit" presetSubtype="1" fill="hold" nodeType="afterEffect">
                                  <p:stCondLst>
                                    <p:cond delay="1750"/>
                                  </p:stCondLst>
                                  <p:childTnLst>
                                    <p:animEffect transition="out" filter="wheel(1)">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par>
                          <p:cTn id="24" fill="hold">
                            <p:stCondLst>
                              <p:cond delay="17000"/>
                            </p:stCondLst>
                            <p:childTnLst>
                              <p:par>
                                <p:cTn id="25" presetID="21" presetClass="exit" presetSubtype="1" fill="hold" nodeType="afterEffect">
                                  <p:stCondLst>
                                    <p:cond delay="1750"/>
                                  </p:stCondLst>
                                  <p:childTnLst>
                                    <p:animEffect transition="out" filter="wheel(1)">
                                      <p:cBhvr>
                                        <p:cTn id="26" dur="2000"/>
                                        <p:tgtEl>
                                          <p:spTgt spid="20"/>
                                        </p:tgtEl>
                                      </p:cBhvr>
                                    </p:animEffect>
                                    <p:set>
                                      <p:cBhvr>
                                        <p:cTn id="27" dur="1" fill="hold">
                                          <p:stCondLst>
                                            <p:cond delay="1999"/>
                                          </p:stCondLst>
                                        </p:cTn>
                                        <p:tgtEl>
                                          <p:spTgt spid="20"/>
                                        </p:tgtEl>
                                        <p:attrNameLst>
                                          <p:attrName>style.visibility</p:attrName>
                                        </p:attrNameLst>
                                      </p:cBhvr>
                                      <p:to>
                                        <p:strVal val="hidden"/>
                                      </p:to>
                                    </p:set>
                                  </p:childTnLst>
                                </p:cTn>
                              </p:par>
                            </p:childTnLst>
                          </p:cTn>
                        </p:par>
                        <p:par>
                          <p:cTn id="28" fill="hold">
                            <p:stCondLst>
                              <p:cond delay="20750"/>
                            </p:stCondLst>
                            <p:childTnLst>
                              <p:par>
                                <p:cTn id="29" presetID="21" presetClass="exit" presetSubtype="1" fill="hold" nodeType="afterEffect">
                                  <p:stCondLst>
                                    <p:cond delay="1750"/>
                                  </p:stCondLst>
                                  <p:childTnLst>
                                    <p:animEffect transition="out" filter="wheel(1)">
                                      <p:cBhvr>
                                        <p:cTn id="30" dur="2000"/>
                                        <p:tgtEl>
                                          <p:spTgt spid="25"/>
                                        </p:tgtEl>
                                      </p:cBhvr>
                                    </p:animEffect>
                                    <p:set>
                                      <p:cBhvr>
                                        <p:cTn id="31" dur="1" fill="hold">
                                          <p:stCondLst>
                                            <p:cond delay="1999"/>
                                          </p:stCondLst>
                                        </p:cTn>
                                        <p:tgtEl>
                                          <p:spTgt spid="25"/>
                                        </p:tgtEl>
                                        <p:attrNameLst>
                                          <p:attrName>style.visibility</p:attrName>
                                        </p:attrNameLst>
                                      </p:cBhvr>
                                      <p:to>
                                        <p:strVal val="hidden"/>
                                      </p:to>
                                    </p:set>
                                  </p:childTnLst>
                                </p:cTn>
                              </p:par>
                            </p:childTnLst>
                          </p:cTn>
                        </p:par>
                        <p:par>
                          <p:cTn id="32" fill="hold">
                            <p:stCondLst>
                              <p:cond delay="24500"/>
                            </p:stCondLst>
                            <p:childTnLst>
                              <p:par>
                                <p:cTn id="33" presetID="21" presetClass="exit" presetSubtype="1" fill="hold" nodeType="afterEffect">
                                  <p:stCondLst>
                                    <p:cond delay="1750"/>
                                  </p:stCondLst>
                                  <p:childTnLst>
                                    <p:animEffect transition="out" filter="wheel(1)">
                                      <p:cBhvr>
                                        <p:cTn id="34" dur="2000"/>
                                        <p:tgtEl>
                                          <p:spTgt spid="27"/>
                                        </p:tgtEl>
                                      </p:cBhvr>
                                    </p:animEffect>
                                    <p:set>
                                      <p:cBhvr>
                                        <p:cTn id="35" dur="1" fill="hold">
                                          <p:stCondLst>
                                            <p:cond delay="1999"/>
                                          </p:stCondLst>
                                        </p:cTn>
                                        <p:tgtEl>
                                          <p:spTgt spid="27"/>
                                        </p:tgtEl>
                                        <p:attrNameLst>
                                          <p:attrName>style.visibility</p:attrName>
                                        </p:attrNameLst>
                                      </p:cBhvr>
                                      <p:to>
                                        <p:strVal val="hidden"/>
                                      </p:to>
                                    </p:set>
                                  </p:childTnLst>
                                </p:cTn>
                              </p:par>
                            </p:childTnLst>
                          </p:cTn>
                        </p:par>
                        <p:par>
                          <p:cTn id="36" fill="hold">
                            <p:stCondLst>
                              <p:cond delay="28250"/>
                            </p:stCondLst>
                            <p:childTnLst>
                              <p:par>
                                <p:cTn id="37" presetID="21" presetClass="exit" presetSubtype="1" fill="hold" nodeType="afterEffect">
                                  <p:stCondLst>
                                    <p:cond delay="1750"/>
                                  </p:stCondLst>
                                  <p:childTnLst>
                                    <p:animEffect transition="out" filter="wheel(1)">
                                      <p:cBhvr>
                                        <p:cTn id="38" dur="2000"/>
                                        <p:tgtEl>
                                          <p:spTgt spid="28"/>
                                        </p:tgtEl>
                                      </p:cBhvr>
                                    </p:animEffect>
                                    <p:set>
                                      <p:cBhvr>
                                        <p:cTn id="39" dur="1" fill="hold">
                                          <p:stCondLst>
                                            <p:cond delay="1999"/>
                                          </p:stCondLst>
                                        </p:cTn>
                                        <p:tgtEl>
                                          <p:spTgt spid="28"/>
                                        </p:tgtEl>
                                        <p:attrNameLst>
                                          <p:attrName>style.visibility</p:attrName>
                                        </p:attrNameLst>
                                      </p:cBhvr>
                                      <p:to>
                                        <p:strVal val="hidden"/>
                                      </p:to>
                                    </p:set>
                                  </p:childTnLst>
                                </p:cTn>
                              </p:par>
                            </p:childTnLst>
                          </p:cTn>
                        </p:par>
                        <p:par>
                          <p:cTn id="40" fill="hold">
                            <p:stCondLst>
                              <p:cond delay="32000"/>
                            </p:stCondLst>
                            <p:childTnLst>
                              <p:par>
                                <p:cTn id="41" presetID="21" presetClass="exit" presetSubtype="1" fill="hold" nodeType="afterEffect">
                                  <p:stCondLst>
                                    <p:cond delay="1750"/>
                                  </p:stCondLst>
                                  <p:childTnLst>
                                    <p:animEffect transition="out" filter="wheel(1)">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par>
                          <p:cTn id="44" fill="hold">
                            <p:stCondLst>
                              <p:cond delay="35750"/>
                            </p:stCondLst>
                            <p:childTnLst>
                              <p:par>
                                <p:cTn id="45" presetID="21" presetClass="exit" presetSubtype="1" fill="hold" nodeType="afterEffect">
                                  <p:stCondLst>
                                    <p:cond delay="1750"/>
                                  </p:stCondLst>
                                  <p:childTnLst>
                                    <p:animEffect transition="out" filter="wheel(1)">
                                      <p:cBhvr>
                                        <p:cTn id="46" dur="2000"/>
                                        <p:tgtEl>
                                          <p:spTgt spid="24"/>
                                        </p:tgtEl>
                                      </p:cBhvr>
                                    </p:animEffect>
                                    <p:set>
                                      <p:cBhvr>
                                        <p:cTn id="47" dur="1" fill="hold">
                                          <p:stCondLst>
                                            <p:cond delay="1999"/>
                                          </p:stCondLst>
                                        </p:cTn>
                                        <p:tgtEl>
                                          <p:spTgt spid="24"/>
                                        </p:tgtEl>
                                        <p:attrNameLst>
                                          <p:attrName>style.visibility</p:attrName>
                                        </p:attrNameLst>
                                      </p:cBhvr>
                                      <p:to>
                                        <p:strVal val="hidden"/>
                                      </p:to>
                                    </p:set>
                                  </p:childTnLst>
                                </p:cTn>
                              </p:par>
                            </p:childTnLst>
                          </p:cTn>
                        </p:par>
                        <p:par>
                          <p:cTn id="48" fill="hold">
                            <p:stCondLst>
                              <p:cond delay="39500"/>
                            </p:stCondLst>
                            <p:childTnLst>
                              <p:par>
                                <p:cTn id="49" presetID="21" presetClass="exit" presetSubtype="1" fill="hold" nodeType="afterEffect">
                                  <p:stCondLst>
                                    <p:cond delay="1750"/>
                                  </p:stCondLst>
                                  <p:childTnLst>
                                    <p:animEffect transition="out" filter="wheel(1)">
                                      <p:cBhvr>
                                        <p:cTn id="50" dur="2000"/>
                                        <p:tgtEl>
                                          <p:spTgt spid="22"/>
                                        </p:tgtEl>
                                      </p:cBhvr>
                                    </p:animEffect>
                                    <p:set>
                                      <p:cBhvr>
                                        <p:cTn id="51" dur="1" fill="hold">
                                          <p:stCondLst>
                                            <p:cond delay="1999"/>
                                          </p:stCondLst>
                                        </p:cTn>
                                        <p:tgtEl>
                                          <p:spTgt spid="22"/>
                                        </p:tgtEl>
                                        <p:attrNameLst>
                                          <p:attrName>style.visibility</p:attrName>
                                        </p:attrNameLst>
                                      </p:cBhvr>
                                      <p:to>
                                        <p:strVal val="hidden"/>
                                      </p:to>
                                    </p:set>
                                  </p:childTnLst>
                                </p:cTn>
                              </p:par>
                            </p:childTnLst>
                          </p:cTn>
                        </p:par>
                        <p:par>
                          <p:cTn id="52" fill="hold">
                            <p:stCondLst>
                              <p:cond delay="43250"/>
                            </p:stCondLst>
                            <p:childTnLst>
                              <p:par>
                                <p:cTn id="53" presetID="21" presetClass="exit" presetSubtype="1" fill="hold" nodeType="afterEffect">
                                  <p:stCondLst>
                                    <p:cond delay="1750"/>
                                  </p:stCondLst>
                                  <p:childTnLst>
                                    <p:animEffect transition="out" filter="wheel(1)">
                                      <p:cBhvr>
                                        <p:cTn id="54" dur="2000"/>
                                        <p:tgtEl>
                                          <p:spTgt spid="30"/>
                                        </p:tgtEl>
                                      </p:cBhvr>
                                    </p:animEffect>
                                    <p:set>
                                      <p:cBhvr>
                                        <p:cTn id="55" dur="1" fill="hold">
                                          <p:stCondLst>
                                            <p:cond delay="1999"/>
                                          </p:stCondLst>
                                        </p:cTn>
                                        <p:tgtEl>
                                          <p:spTgt spid="30"/>
                                        </p:tgtEl>
                                        <p:attrNameLst>
                                          <p:attrName>style.visibility</p:attrName>
                                        </p:attrNameLst>
                                      </p:cBhvr>
                                      <p:to>
                                        <p:strVal val="hidden"/>
                                      </p:to>
                                    </p:set>
                                  </p:childTnLst>
                                </p:cTn>
                              </p:par>
                            </p:childTnLst>
                          </p:cTn>
                        </p:par>
                        <p:par>
                          <p:cTn id="56" fill="hold">
                            <p:stCondLst>
                              <p:cond delay="47000"/>
                            </p:stCondLst>
                            <p:childTnLst>
                              <p:par>
                                <p:cTn id="57" presetID="21" presetClass="exit" presetSubtype="1" fill="hold" nodeType="afterEffect">
                                  <p:stCondLst>
                                    <p:cond delay="1750"/>
                                  </p:stCondLst>
                                  <p:childTnLst>
                                    <p:animEffect transition="out" filter="wheel(1)">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par>
                          <p:cTn id="60" fill="hold">
                            <p:stCondLst>
                              <p:cond delay="50750"/>
                            </p:stCondLst>
                            <p:childTnLst>
                              <p:par>
                                <p:cTn id="61" presetID="21" presetClass="exit" presetSubtype="1" fill="hold" nodeType="afterEffect">
                                  <p:stCondLst>
                                    <p:cond delay="1750"/>
                                  </p:stCondLst>
                                  <p:childTnLst>
                                    <p:animEffect transition="out" filter="wheel(1)">
                                      <p:cBhvr>
                                        <p:cTn id="62" dur="2000"/>
                                        <p:tgtEl>
                                          <p:spTgt spid="23"/>
                                        </p:tgtEl>
                                      </p:cBhvr>
                                    </p:animEffect>
                                    <p:set>
                                      <p:cBhvr>
                                        <p:cTn id="63" dur="1" fill="hold">
                                          <p:stCondLst>
                                            <p:cond delay="1999"/>
                                          </p:stCondLst>
                                        </p:cTn>
                                        <p:tgtEl>
                                          <p:spTgt spid="23"/>
                                        </p:tgtEl>
                                        <p:attrNameLst>
                                          <p:attrName>style.visibility</p:attrName>
                                        </p:attrNameLst>
                                      </p:cBhvr>
                                      <p:to>
                                        <p:strVal val="hidden"/>
                                      </p:to>
                                    </p:set>
                                  </p:childTnLst>
                                </p:cTn>
                              </p:par>
                            </p:childTnLst>
                          </p:cTn>
                        </p:par>
                        <p:par>
                          <p:cTn id="64" fill="hold">
                            <p:stCondLst>
                              <p:cond delay="54500"/>
                            </p:stCondLst>
                            <p:childTnLst>
                              <p:par>
                                <p:cTn id="65" presetID="6" presetClass="exit" presetSubtype="32" fill="hold" grpId="0" nodeType="afterEffect">
                                  <p:stCondLst>
                                    <p:cond delay="0"/>
                                  </p:stCondLst>
                                  <p:childTnLst>
                                    <p:animEffect transition="out" filter="circle(out)">
                                      <p:cBhvr>
                                        <p:cTn id="66" dur="2000"/>
                                        <p:tgtEl>
                                          <p:spTgt spid="29"/>
                                        </p:tgtEl>
                                      </p:cBhvr>
                                    </p:animEffect>
                                    <p:set>
                                      <p:cBhvr>
                                        <p:cTn id="67"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内容占位符 4" descr="10082284725c63b09b.jpg"/>
          <p:cNvPicPr>
            <a:picLocks noGrp="1" noChangeAspect="1"/>
          </p:cNvPicPr>
          <p:nvPr>
            <p:ph idx="1"/>
          </p:nvPr>
        </p:nvPicPr>
        <p:blipFill>
          <a:blip r:embed="rId4" cstate="print"/>
          <a:stretch>
            <a:fillRect/>
          </a:stretch>
        </p:blipFill>
        <p:spPr>
          <a:xfrm>
            <a:off x="2411760" y="1052736"/>
            <a:ext cx="7128792" cy="6091484"/>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6" name="矩形 5"/>
          <p:cNvSpPr/>
          <p:nvPr/>
        </p:nvSpPr>
        <p:spPr>
          <a:xfrm>
            <a:off x="117160" y="260648"/>
            <a:ext cx="2228495"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altLang="zh-CN"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rPr>
              <a:t>outline</a:t>
            </a:r>
            <a:endPar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endParaRPr>
          </a:p>
        </p:txBody>
      </p:sp>
      <p:pic>
        <p:nvPicPr>
          <p:cNvPr id="10" name="图片 9" descr="未标题-1.jpg"/>
          <p:cNvPicPr>
            <a:picLocks noChangeAspect="1"/>
          </p:cNvPicPr>
          <p:nvPr/>
        </p:nvPicPr>
        <p:blipFill>
          <a:blip r:embed="rId5" cstate="print"/>
          <a:stretch>
            <a:fillRect/>
          </a:stretch>
        </p:blipFill>
        <p:spPr>
          <a:xfrm>
            <a:off x="1691680" y="620688"/>
            <a:ext cx="6408712" cy="45306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pic>
        <p:nvPicPr>
          <p:cNvPr id="1026" name="Picture 2" descr="E:\南开集体照\DSC_02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856" y="-315416"/>
            <a:ext cx="12961488" cy="729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97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45224"/>
            <a:ext cx="8229600" cy="1143000"/>
          </a:xfrm>
        </p:spPr>
        <p:txBody>
          <a:bodyPr/>
          <a:lstStyle/>
          <a:p>
            <a:r>
              <a:rPr lang="en-US" altLang="zh-CN" dirty="0" smtClean="0"/>
              <a:t>The End</a:t>
            </a:r>
            <a:endParaRPr lang="zh-CN" altLang="en-US" dirty="0"/>
          </a:p>
        </p:txBody>
      </p:sp>
      <p:pic>
        <p:nvPicPr>
          <p:cNvPr id="4" name="内容占位符 3" descr="e9a37ecb17f11f17bf09e64d.jpg"/>
          <p:cNvPicPr>
            <a:picLocks noGrp="1" noChangeAspect="1"/>
          </p:cNvPicPr>
          <p:nvPr>
            <p:ph idx="1"/>
          </p:nvPr>
        </p:nvPicPr>
        <p:blipFill>
          <a:blip r:embed="rId2" cstate="print"/>
          <a:stretch>
            <a:fillRect/>
          </a:stretch>
        </p:blipFill>
        <p:spPr>
          <a:xfrm>
            <a:off x="1475656" y="404664"/>
            <a:ext cx="6034617"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35696" y="980728"/>
            <a:ext cx="4752528" cy="1569660"/>
          </a:xfrm>
          <a:prstGeom prst="rect">
            <a:avLst/>
          </a:prstGeom>
          <a:noFill/>
        </p:spPr>
        <p:txBody>
          <a:bodyPr wrap="square" lIns="91440" tIns="45720" rIns="91440" bIns="45720">
            <a:spAutoFit/>
          </a:bodyPr>
          <a:lstStyle/>
          <a:p>
            <a:pPr algn="ctr"/>
            <a:r>
              <a:rPr lang="en-US" altLang="zh-CN"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2</a:t>
            </a:r>
            <a:endParaRPr lang="zh-CN" alt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矩形 7"/>
          <p:cNvSpPr/>
          <p:nvPr/>
        </p:nvSpPr>
        <p:spPr>
          <a:xfrm>
            <a:off x="-252536" y="3789040"/>
            <a:ext cx="9396536"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7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Variables &amp; Methods</a:t>
            </a:r>
            <a:endParaRPr lang="zh-CN" altLang="en-US" sz="7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示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矩形 6"/>
          <p:cNvSpPr/>
          <p:nvPr/>
        </p:nvSpPr>
        <p:spPr>
          <a:xfrm>
            <a:off x="179512" y="188640"/>
            <a:ext cx="3376245"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altLang="zh-CN"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rPr>
              <a:t>Hypothesis</a:t>
            </a:r>
            <a:endPar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9460252C-2C2E-424D-A797-937AB6A1319E}"/>
                                            </p:graphicEl>
                                          </p:spTgt>
                                        </p:tgtEl>
                                        <p:attrNameLst>
                                          <p:attrName>style.visibility</p:attrName>
                                        </p:attrNameLst>
                                      </p:cBhvr>
                                      <p:to>
                                        <p:strVal val="visible"/>
                                      </p:to>
                                    </p:set>
                                    <p:animEffect transition="in" filter="wipe(down)">
                                      <p:cBhvr>
                                        <p:cTn id="7" dur="500"/>
                                        <p:tgtEl>
                                          <p:spTgt spid="6">
                                            <p:graphicEl>
                                              <a:dgm id="{9460252C-2C2E-424D-A797-937AB6A1319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graphicEl>
                                              <a:dgm id="{F2C4AE77-6264-40F3-B123-669A619D3409}"/>
                                            </p:graphicEl>
                                          </p:spTgt>
                                        </p:tgtEl>
                                        <p:attrNameLst>
                                          <p:attrName>style.visibility</p:attrName>
                                        </p:attrNameLst>
                                      </p:cBhvr>
                                      <p:to>
                                        <p:strVal val="visible"/>
                                      </p:to>
                                    </p:set>
                                    <p:animEffect transition="in" filter="wipe(down)">
                                      <p:cBhvr>
                                        <p:cTn id="10" dur="500"/>
                                        <p:tgtEl>
                                          <p:spTgt spid="6">
                                            <p:graphicEl>
                                              <a:dgm id="{F2C4AE77-6264-40F3-B123-669A619D3409}"/>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graphicEl>
                                              <a:dgm id="{B2C7D032-58C3-4B1A-BE9F-8075FA003C2F}"/>
                                            </p:graphicEl>
                                          </p:spTgt>
                                        </p:tgtEl>
                                        <p:attrNameLst>
                                          <p:attrName>style.visibility</p:attrName>
                                        </p:attrNameLst>
                                      </p:cBhvr>
                                      <p:to>
                                        <p:strVal val="visible"/>
                                      </p:to>
                                    </p:set>
                                    <p:animEffect transition="in" filter="wipe(down)">
                                      <p:cBhvr>
                                        <p:cTn id="13" dur="500"/>
                                        <p:tgtEl>
                                          <p:spTgt spid="6">
                                            <p:graphicEl>
                                              <a:dgm id="{B2C7D032-58C3-4B1A-BE9F-8075FA003C2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graphicEl>
                                              <a:dgm id="{E5722963-18A3-4ED4-AF58-958AAEC6C27D}"/>
                                            </p:graphicEl>
                                          </p:spTgt>
                                        </p:tgtEl>
                                        <p:attrNameLst>
                                          <p:attrName>style.visibility</p:attrName>
                                        </p:attrNameLst>
                                      </p:cBhvr>
                                      <p:to>
                                        <p:strVal val="visible"/>
                                      </p:to>
                                    </p:set>
                                    <p:animEffect transition="in" filter="wipe(down)">
                                      <p:cBhvr>
                                        <p:cTn id="18" dur="500"/>
                                        <p:tgtEl>
                                          <p:spTgt spid="6">
                                            <p:graphicEl>
                                              <a:dgm id="{E5722963-18A3-4ED4-AF58-958AAEC6C27D}"/>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graphicEl>
                                              <a:dgm id="{FA6A9698-4D13-49A7-AE61-881806BD685C}"/>
                                            </p:graphicEl>
                                          </p:spTgt>
                                        </p:tgtEl>
                                        <p:attrNameLst>
                                          <p:attrName>style.visibility</p:attrName>
                                        </p:attrNameLst>
                                      </p:cBhvr>
                                      <p:to>
                                        <p:strVal val="visible"/>
                                      </p:to>
                                    </p:set>
                                    <p:animEffect transition="in" filter="wipe(down)">
                                      <p:cBhvr>
                                        <p:cTn id="21" dur="500"/>
                                        <p:tgtEl>
                                          <p:spTgt spid="6">
                                            <p:graphicEl>
                                              <a:dgm id="{FA6A9698-4D13-49A7-AE61-881806BD685C}"/>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graphicEl>
                                              <a:dgm id="{2EEE6FE4-A77B-407B-B77C-C336FE52BE0B}"/>
                                            </p:graphicEl>
                                          </p:spTgt>
                                        </p:tgtEl>
                                        <p:attrNameLst>
                                          <p:attrName>style.visibility</p:attrName>
                                        </p:attrNameLst>
                                      </p:cBhvr>
                                      <p:to>
                                        <p:strVal val="visible"/>
                                      </p:to>
                                    </p:set>
                                    <p:animEffect transition="in" filter="wipe(down)">
                                      <p:cBhvr>
                                        <p:cTn id="24" dur="500"/>
                                        <p:tgtEl>
                                          <p:spTgt spid="6">
                                            <p:graphicEl>
                                              <a:dgm id="{2EEE6FE4-A77B-407B-B77C-C336FE52B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AtOnc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内容占位符 5"/>
          <p:cNvGraphicFramePr>
            <a:graphicFrameLocks noGrp="1"/>
          </p:cNvGraphicFramePr>
          <p:nvPr>
            <p:ph idx="1"/>
          </p:nvPr>
        </p:nvGraphicFramePr>
        <p:xfrm>
          <a:off x="467544" y="1916832"/>
          <a:ext cx="8229600" cy="4061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矩形 6"/>
          <p:cNvSpPr/>
          <p:nvPr/>
        </p:nvSpPr>
        <p:spPr>
          <a:xfrm>
            <a:off x="1115616" y="476672"/>
            <a:ext cx="6286914"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Variables and Groups</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5CCC6A71-14AC-4C4D-A3D5-DE078394F58C}"/>
                                            </p:graphicEl>
                                          </p:spTgt>
                                        </p:tgtEl>
                                        <p:attrNameLst>
                                          <p:attrName>style.visibility</p:attrName>
                                        </p:attrNameLst>
                                      </p:cBhvr>
                                      <p:to>
                                        <p:strVal val="visible"/>
                                      </p:to>
                                    </p:set>
                                    <p:anim calcmode="lin" valueType="num">
                                      <p:cBhvr additive="base">
                                        <p:cTn id="7" dur="500" fill="hold"/>
                                        <p:tgtEl>
                                          <p:spTgt spid="6">
                                            <p:graphicEl>
                                              <a:dgm id="{5CCC6A71-14AC-4C4D-A3D5-DE078394F58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5CCC6A71-14AC-4C4D-A3D5-DE078394F58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DD90E1B-B6E7-4F29-BEAB-E99309AE232A}"/>
                                            </p:graphicEl>
                                          </p:spTgt>
                                        </p:tgtEl>
                                        <p:attrNameLst>
                                          <p:attrName>style.visibility</p:attrName>
                                        </p:attrNameLst>
                                      </p:cBhvr>
                                      <p:to>
                                        <p:strVal val="visible"/>
                                      </p:to>
                                    </p:set>
                                    <p:anim calcmode="lin" valueType="num">
                                      <p:cBhvr additive="base">
                                        <p:cTn id="13" dur="500" fill="hold"/>
                                        <p:tgtEl>
                                          <p:spTgt spid="6">
                                            <p:graphicEl>
                                              <a:dgm id="{3DD90E1B-B6E7-4F29-BEAB-E99309AE232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DD90E1B-B6E7-4F29-BEAB-E99309AE232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7425A56-A109-4314-986A-599F5E14562A}"/>
                                            </p:graphicEl>
                                          </p:spTgt>
                                        </p:tgtEl>
                                        <p:attrNameLst>
                                          <p:attrName>style.visibility</p:attrName>
                                        </p:attrNameLst>
                                      </p:cBhvr>
                                      <p:to>
                                        <p:strVal val="visible"/>
                                      </p:to>
                                    </p:set>
                                    <p:anim calcmode="lin" valueType="num">
                                      <p:cBhvr additive="base">
                                        <p:cTn id="19" dur="500" fill="hold"/>
                                        <p:tgtEl>
                                          <p:spTgt spid="6">
                                            <p:graphicEl>
                                              <a:dgm id="{07425A56-A109-4314-986A-599F5E14562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7425A56-A109-4314-986A-599F5E14562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536" y="0"/>
            <a:ext cx="9396536"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568" y="0"/>
            <a:ext cx="9684568" cy="6858000"/>
          </a:xfrm>
          <a:prstGeom prst="rect">
            <a:avLst/>
          </a:prstGeom>
          <a:blipFill dpi="0" rotWithShape="1">
            <a:blip r:embed="rId4" cstate="print">
              <a:alphaModFix amt="3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55576" y="1556792"/>
            <a:ext cx="7200800" cy="1569660"/>
          </a:xfrm>
          <a:prstGeom prst="rect">
            <a:avLst/>
          </a:prstGeom>
          <a:noFill/>
        </p:spPr>
        <p:txBody>
          <a:bodyPr wrap="square" lIns="91440" tIns="45720" rIns="91440" bIns="45720">
            <a:spAutoFit/>
          </a:bodyPr>
          <a:lstStyle/>
          <a:p>
            <a:pPr algn="ctr"/>
            <a:r>
              <a:rPr lang="en-US" altLang="zh-CN"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2×2×3=12</a:t>
            </a:r>
            <a:endParaRPr lang="zh-CN" alt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矩形 9"/>
          <p:cNvSpPr/>
          <p:nvPr/>
        </p:nvSpPr>
        <p:spPr>
          <a:xfrm>
            <a:off x="827584" y="620688"/>
            <a:ext cx="3457999"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Conditions:</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矩形 10"/>
          <p:cNvSpPr/>
          <p:nvPr/>
        </p:nvSpPr>
        <p:spPr>
          <a:xfrm>
            <a:off x="755576" y="3140968"/>
            <a:ext cx="4277902" cy="923330"/>
          </a:xfrm>
          <a:prstGeom prst="rect">
            <a:avLst/>
          </a:prstGeom>
          <a:noFill/>
        </p:spPr>
        <p:txBody>
          <a:bodyPr wrap="none" lIns="91440" tIns="45720" rIns="91440" bIns="45720">
            <a:spAutoFit/>
          </a:bodyPr>
          <a:lstStyle/>
          <a:p>
            <a:pPr algn="ctr"/>
            <a:r>
              <a:rPr lang="en-US" altLang="zh-C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Total samples:</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矩形 11"/>
          <p:cNvSpPr/>
          <p:nvPr/>
        </p:nvSpPr>
        <p:spPr>
          <a:xfrm>
            <a:off x="611560" y="4437112"/>
            <a:ext cx="7200800" cy="1569660"/>
          </a:xfrm>
          <a:prstGeom prst="rect">
            <a:avLst/>
          </a:prstGeom>
          <a:noFill/>
        </p:spPr>
        <p:txBody>
          <a:bodyPr wrap="square" lIns="91440" tIns="45720" rIns="91440" bIns="45720">
            <a:spAutoFit/>
          </a:bodyPr>
          <a:lstStyle/>
          <a:p>
            <a:pPr algn="ctr"/>
            <a:r>
              <a:rPr lang="en-US" altLang="zh-CN" sz="9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12×2=24</a:t>
            </a:r>
            <a:endParaRPr lang="zh-CN" alt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2026</Words>
  <Application>Microsoft Office PowerPoint</Application>
  <PresentationFormat>全屏显示(4:3)</PresentationFormat>
  <Paragraphs>665</Paragraphs>
  <Slides>52</Slides>
  <Notes>51</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Experimental Method</vt:lpstr>
      <vt:lpstr>Experimental Method</vt:lpstr>
      <vt:lpstr>PowerPoint 演示文稿</vt:lpstr>
      <vt:lpstr>Experimental Method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influence of temperature</vt:lpstr>
      <vt:lpstr>PowerPoint 演示文稿</vt:lpstr>
      <vt:lpstr>The influence of illuminance</vt:lpstr>
      <vt:lpstr>The influence of flow rate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liu</cp:lastModifiedBy>
  <cp:revision>110</cp:revision>
  <dcterms:created xsi:type="dcterms:W3CDTF">2012-06-27T09:24:52Z</dcterms:created>
  <dcterms:modified xsi:type="dcterms:W3CDTF">2012-07-05T13:40:30Z</dcterms:modified>
</cp:coreProperties>
</file>